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Lst>
  <p:sldSz cx="18288000" cy="10287000"/>
  <p:notesSz cx="6858000" cy="9144000"/>
  <p:embeddedFontLst>
    <p:embeddedFont>
      <p:font typeface="Agrandir Wide Medium" panose="020B0604020202020204" charset="0"/>
      <p:regular r:id="rId16"/>
    </p:embeddedFont>
    <p:embeddedFont>
      <p:font typeface="Agrandir Wide Medium Bold" panose="020B0604020202020204" charset="0"/>
      <p:regular r:id="rId17"/>
    </p:embeddedFont>
    <p:embeddedFont>
      <p:font typeface="Calibri" panose="020F0502020204030204" pitchFamily="34" charset="0"/>
      <p:regular r:id="rId18"/>
      <p:bold r:id="rId19"/>
      <p:italic r:id="rId20"/>
      <p:boldItalic r:id="rId21"/>
    </p:embeddedFont>
    <p:embeddedFont>
      <p:font typeface="Now" panose="020B0604020202020204" charset="0"/>
      <p:regular r:id="rId22"/>
    </p:embeddedFont>
    <p:embeddedFont>
      <p:font typeface="Now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3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Carlos Embara" userId="ddff2c067b31518c" providerId="LiveId" clId="{E4F49B0B-75AD-4699-8D77-DCDE0F3ADAC9}"/>
    <pc:docChg chg="undo redo custSel delSld modSld">
      <pc:chgData name="Doan Carlos Embara" userId="ddff2c067b31518c" providerId="LiveId" clId="{E4F49B0B-75AD-4699-8D77-DCDE0F3ADAC9}" dt="2022-10-08T16:30:07.039" v="68" actId="47"/>
      <pc:docMkLst>
        <pc:docMk/>
      </pc:docMkLst>
      <pc:sldChg chg="del">
        <pc:chgData name="Doan Carlos Embara" userId="ddff2c067b31518c" providerId="LiveId" clId="{E4F49B0B-75AD-4699-8D77-DCDE0F3ADAC9}" dt="2022-10-08T16:30:07.039" v="68" actId="47"/>
        <pc:sldMkLst>
          <pc:docMk/>
          <pc:sldMk cId="0" sldId="263"/>
        </pc:sldMkLst>
      </pc:sldChg>
      <pc:sldChg chg="modSp mod">
        <pc:chgData name="Doan Carlos Embara" userId="ddff2c067b31518c" providerId="LiveId" clId="{E4F49B0B-75AD-4699-8D77-DCDE0F3ADAC9}" dt="2022-10-08T16:26:33.223" v="39" actId="1076"/>
        <pc:sldMkLst>
          <pc:docMk/>
          <pc:sldMk cId="0" sldId="264"/>
        </pc:sldMkLst>
        <pc:spChg chg="mod">
          <ac:chgData name="Doan Carlos Embara" userId="ddff2c067b31518c" providerId="LiveId" clId="{E4F49B0B-75AD-4699-8D77-DCDE0F3ADAC9}" dt="2022-10-08T16:25:58.261" v="36" actId="1076"/>
          <ac:spMkLst>
            <pc:docMk/>
            <pc:sldMk cId="0" sldId="264"/>
            <ac:spMk id="10" creationId="{00000000-0000-0000-0000-000000000000}"/>
          </ac:spMkLst>
        </pc:spChg>
        <pc:spChg chg="mod">
          <ac:chgData name="Doan Carlos Embara" userId="ddff2c067b31518c" providerId="LiveId" clId="{E4F49B0B-75AD-4699-8D77-DCDE0F3ADAC9}" dt="2022-10-08T16:25:51.543" v="34" actId="1076"/>
          <ac:spMkLst>
            <pc:docMk/>
            <pc:sldMk cId="0" sldId="264"/>
            <ac:spMk id="11" creationId="{00000000-0000-0000-0000-000000000000}"/>
          </ac:spMkLst>
        </pc:spChg>
        <pc:spChg chg="mod">
          <ac:chgData name="Doan Carlos Embara" userId="ddff2c067b31518c" providerId="LiveId" clId="{E4F49B0B-75AD-4699-8D77-DCDE0F3ADAC9}" dt="2022-10-08T16:24:53.824" v="13" actId="255"/>
          <ac:spMkLst>
            <pc:docMk/>
            <pc:sldMk cId="0" sldId="264"/>
            <ac:spMk id="12" creationId="{00000000-0000-0000-0000-000000000000}"/>
          </ac:spMkLst>
        </pc:spChg>
        <pc:spChg chg="mod">
          <ac:chgData name="Doan Carlos Embara" userId="ddff2c067b31518c" providerId="LiveId" clId="{E4F49B0B-75AD-4699-8D77-DCDE0F3ADAC9}" dt="2022-10-08T16:24:59.440" v="17" actId="255"/>
          <ac:spMkLst>
            <pc:docMk/>
            <pc:sldMk cId="0" sldId="264"/>
            <ac:spMk id="13" creationId="{00000000-0000-0000-0000-000000000000}"/>
          </ac:spMkLst>
        </pc:spChg>
        <pc:spChg chg="mod">
          <ac:chgData name="Doan Carlos Embara" userId="ddff2c067b31518c" providerId="LiveId" clId="{E4F49B0B-75AD-4699-8D77-DCDE0F3ADAC9}" dt="2022-10-08T16:25:44.698" v="32" actId="1076"/>
          <ac:spMkLst>
            <pc:docMk/>
            <pc:sldMk cId="0" sldId="264"/>
            <ac:spMk id="14" creationId="{00000000-0000-0000-0000-000000000000}"/>
          </ac:spMkLst>
        </pc:spChg>
        <pc:spChg chg="mod">
          <ac:chgData name="Doan Carlos Embara" userId="ddff2c067b31518c" providerId="LiveId" clId="{E4F49B0B-75AD-4699-8D77-DCDE0F3ADAC9}" dt="2022-10-08T16:25:47.892" v="33" actId="1076"/>
          <ac:spMkLst>
            <pc:docMk/>
            <pc:sldMk cId="0" sldId="264"/>
            <ac:spMk id="15" creationId="{00000000-0000-0000-0000-000000000000}"/>
          </ac:spMkLst>
        </pc:spChg>
        <pc:spChg chg="mod">
          <ac:chgData name="Doan Carlos Embara" userId="ddff2c067b31518c" providerId="LiveId" clId="{E4F49B0B-75AD-4699-8D77-DCDE0F3ADAC9}" dt="2022-10-08T16:26:29.382" v="38" actId="1076"/>
          <ac:spMkLst>
            <pc:docMk/>
            <pc:sldMk cId="0" sldId="264"/>
            <ac:spMk id="16" creationId="{00000000-0000-0000-0000-000000000000}"/>
          </ac:spMkLst>
        </pc:spChg>
        <pc:spChg chg="mod">
          <ac:chgData name="Doan Carlos Embara" userId="ddff2c067b31518c" providerId="LiveId" clId="{E4F49B0B-75AD-4699-8D77-DCDE0F3ADAC9}" dt="2022-10-08T16:26:33.223" v="39" actId="1076"/>
          <ac:spMkLst>
            <pc:docMk/>
            <pc:sldMk cId="0" sldId="264"/>
            <ac:spMk id="17" creationId="{00000000-0000-0000-0000-000000000000}"/>
          </ac:spMkLst>
        </pc:spChg>
        <pc:spChg chg="mod">
          <ac:chgData name="Doan Carlos Embara" userId="ddff2c067b31518c" providerId="LiveId" clId="{E4F49B0B-75AD-4699-8D77-DCDE0F3ADAC9}" dt="2022-10-08T16:25:54.776" v="35" actId="1076"/>
          <ac:spMkLst>
            <pc:docMk/>
            <pc:sldMk cId="0" sldId="264"/>
            <ac:spMk id="18" creationId="{00000000-0000-0000-0000-000000000000}"/>
          </ac:spMkLst>
        </pc:spChg>
        <pc:spChg chg="mod">
          <ac:chgData name="Doan Carlos Embara" userId="ddff2c067b31518c" providerId="LiveId" clId="{E4F49B0B-75AD-4699-8D77-DCDE0F3ADAC9}" dt="2022-10-08T16:26:00.672" v="37" actId="1076"/>
          <ac:spMkLst>
            <pc:docMk/>
            <pc:sldMk cId="0" sldId="264"/>
            <ac:spMk id="19" creationId="{00000000-0000-0000-0000-000000000000}"/>
          </ac:spMkLst>
        </pc:spChg>
      </pc:sldChg>
      <pc:sldChg chg="modSp mod">
        <pc:chgData name="Doan Carlos Embara" userId="ddff2c067b31518c" providerId="LiveId" clId="{E4F49B0B-75AD-4699-8D77-DCDE0F3ADAC9}" dt="2022-10-08T16:23:44.391" v="1" actId="14100"/>
        <pc:sldMkLst>
          <pc:docMk/>
          <pc:sldMk cId="0" sldId="265"/>
        </pc:sldMkLst>
        <pc:spChg chg="mod">
          <ac:chgData name="Doan Carlos Embara" userId="ddff2c067b31518c" providerId="LiveId" clId="{E4F49B0B-75AD-4699-8D77-DCDE0F3ADAC9}" dt="2022-10-08T16:23:42.383" v="0" actId="14100"/>
          <ac:spMkLst>
            <pc:docMk/>
            <pc:sldMk cId="0" sldId="265"/>
            <ac:spMk id="12" creationId="{00000000-0000-0000-0000-000000000000}"/>
          </ac:spMkLst>
        </pc:spChg>
        <pc:spChg chg="mod">
          <ac:chgData name="Doan Carlos Embara" userId="ddff2c067b31518c" providerId="LiveId" clId="{E4F49B0B-75AD-4699-8D77-DCDE0F3ADAC9}" dt="2022-10-08T16:23:44.391" v="1" actId="14100"/>
          <ac:spMkLst>
            <pc:docMk/>
            <pc:sldMk cId="0" sldId="265"/>
            <ac:spMk id="16" creationId="{00000000-0000-0000-0000-000000000000}"/>
          </ac:spMkLst>
        </pc:spChg>
      </pc:sldChg>
      <pc:sldChg chg="modSp mod">
        <pc:chgData name="Doan Carlos Embara" userId="ddff2c067b31518c" providerId="LiveId" clId="{E4F49B0B-75AD-4699-8D77-DCDE0F3ADAC9}" dt="2022-10-08T16:29:41.389" v="67" actId="207"/>
        <pc:sldMkLst>
          <pc:docMk/>
          <pc:sldMk cId="0" sldId="269"/>
        </pc:sldMkLst>
        <pc:spChg chg="mod">
          <ac:chgData name="Doan Carlos Embara" userId="ddff2c067b31518c" providerId="LiveId" clId="{E4F49B0B-75AD-4699-8D77-DCDE0F3ADAC9}" dt="2022-10-08T16:29:41.389" v="67" actId="207"/>
          <ac:spMkLst>
            <pc:docMk/>
            <pc:sldMk cId="0" sldId="269"/>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7892" t="427" b="427"/>
          <a:stretch>
            <a:fillRect/>
          </a:stretch>
        </p:blipFill>
        <p:spPr>
          <a:xfrm rot="5400000">
            <a:off x="2673889" y="-5509919"/>
            <a:ext cx="17012157" cy="17259226"/>
          </a:xfrm>
          <a:prstGeom prst="rect">
            <a:avLst/>
          </a:prstGeom>
        </p:spPr>
      </p:pic>
      <p:grpSp>
        <p:nvGrpSpPr>
          <p:cNvPr id="3" name="Group 3"/>
          <p:cNvGrpSpPr/>
          <p:nvPr/>
        </p:nvGrpSpPr>
        <p:grpSpPr>
          <a:xfrm>
            <a:off x="1604407" y="2787269"/>
            <a:ext cx="12726510" cy="4884398"/>
            <a:chOff x="0" y="0"/>
            <a:chExt cx="16968680" cy="6512530"/>
          </a:xfrm>
        </p:grpSpPr>
        <p:sp>
          <p:nvSpPr>
            <p:cNvPr id="4" name="TextBox 4"/>
            <p:cNvSpPr txBox="1"/>
            <p:nvPr/>
          </p:nvSpPr>
          <p:spPr>
            <a:xfrm>
              <a:off x="0" y="1411710"/>
              <a:ext cx="16968680" cy="3489325"/>
            </a:xfrm>
            <a:prstGeom prst="rect">
              <a:avLst/>
            </a:prstGeom>
          </p:spPr>
          <p:txBody>
            <a:bodyPr lIns="0" tIns="0" rIns="0" bIns="0" rtlCol="0" anchor="t">
              <a:spAutoFit/>
            </a:bodyPr>
            <a:lstStyle/>
            <a:p>
              <a:pPr>
                <a:lnSpc>
                  <a:spcPts val="9600"/>
                </a:lnSpc>
              </a:pPr>
              <a:r>
                <a:rPr lang="en-US" sz="8000">
                  <a:solidFill>
                    <a:srgbClr val="2A53C5"/>
                  </a:solidFill>
                  <a:latin typeface="Agrandir Wide Medium Bold"/>
                </a:rPr>
                <a:t>Tech</a:t>
              </a:r>
              <a:r>
                <a:rPr lang="en-US" sz="8000">
                  <a:solidFill>
                    <a:srgbClr val="86EAE9"/>
                  </a:solidFill>
                  <a:latin typeface="Agrandir Wide Medium Bold"/>
                </a:rPr>
                <a:t>ome</a:t>
              </a:r>
              <a:r>
                <a:rPr lang="en-US" sz="8000">
                  <a:solidFill>
                    <a:srgbClr val="FFFFFF"/>
                  </a:solidFill>
                  <a:latin typeface="Agrandir Wide Medium Bold"/>
                </a:rPr>
                <a:t> </a:t>
              </a:r>
            </a:p>
            <a:p>
              <a:pPr>
                <a:lnSpc>
                  <a:spcPts val="9600"/>
                </a:lnSpc>
              </a:pPr>
              <a:r>
                <a:rPr lang="en-US" sz="8000">
                  <a:solidFill>
                    <a:srgbClr val="F68C00"/>
                  </a:solidFill>
                  <a:latin typeface="Agrandir Wide Medium Bold"/>
                </a:rPr>
                <a:t>Sustainable Tech</a:t>
              </a:r>
            </a:p>
          </p:txBody>
        </p:sp>
        <p:sp>
          <p:nvSpPr>
            <p:cNvPr id="5" name="TextBox 5"/>
            <p:cNvSpPr txBox="1"/>
            <p:nvPr/>
          </p:nvSpPr>
          <p:spPr>
            <a:xfrm>
              <a:off x="0" y="-38100"/>
              <a:ext cx="16968680" cy="525780"/>
            </a:xfrm>
            <a:prstGeom prst="rect">
              <a:avLst/>
            </a:prstGeom>
          </p:spPr>
          <p:txBody>
            <a:bodyPr lIns="0" tIns="0" rIns="0" bIns="0" rtlCol="0" anchor="t">
              <a:spAutoFit/>
            </a:bodyPr>
            <a:lstStyle/>
            <a:p>
              <a:pPr>
                <a:lnSpc>
                  <a:spcPts val="3359"/>
                </a:lnSpc>
              </a:pPr>
              <a:r>
                <a:rPr lang="en-US" sz="2400" spc="547">
                  <a:solidFill>
                    <a:srgbClr val="FFFFFF"/>
                  </a:solidFill>
                  <a:latin typeface="Now"/>
                </a:rPr>
                <a:t>WEBSITE DESIGN </a:t>
              </a:r>
              <a:r>
                <a:rPr lang="en-US" sz="2400" spc="547">
                  <a:solidFill>
                    <a:srgbClr val="F68C00"/>
                  </a:solidFill>
                  <a:latin typeface="Now Bold"/>
                </a:rPr>
                <a:t>INVENTION</a:t>
              </a:r>
              <a:r>
                <a:rPr lang="en-US" sz="2400" spc="547">
                  <a:solidFill>
                    <a:srgbClr val="F68C00"/>
                  </a:solidFill>
                  <a:latin typeface="Now"/>
                </a:rPr>
                <a:t> </a:t>
              </a:r>
              <a:r>
                <a:rPr lang="en-US" sz="2400" spc="547">
                  <a:solidFill>
                    <a:srgbClr val="FFFFFF"/>
                  </a:solidFill>
                  <a:latin typeface="Now"/>
                </a:rPr>
                <a:t>2022</a:t>
              </a:r>
            </a:p>
          </p:txBody>
        </p:sp>
        <p:sp>
          <p:nvSpPr>
            <p:cNvPr id="6" name="TextBox 6"/>
            <p:cNvSpPr txBox="1"/>
            <p:nvPr/>
          </p:nvSpPr>
          <p:spPr>
            <a:xfrm>
              <a:off x="0" y="5823132"/>
              <a:ext cx="16968680" cy="689398"/>
            </a:xfrm>
            <a:prstGeom prst="rect">
              <a:avLst/>
            </a:prstGeom>
          </p:spPr>
          <p:txBody>
            <a:bodyPr lIns="0" tIns="0" rIns="0" bIns="0" rtlCol="0" anchor="t">
              <a:spAutoFit/>
            </a:bodyPr>
            <a:lstStyle/>
            <a:p>
              <a:pPr marL="0" lvl="0" indent="0" algn="l">
                <a:lnSpc>
                  <a:spcPts val="3919"/>
                </a:lnSpc>
                <a:spcBef>
                  <a:spcPct val="0"/>
                </a:spcBef>
              </a:pPr>
              <a:r>
                <a:rPr lang="en-US" sz="2799">
                  <a:solidFill>
                    <a:srgbClr val="FFFFFF"/>
                  </a:solidFill>
                  <a:latin typeface="Agrandir Wide Medium"/>
                </a:rPr>
                <a:t>Website Design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1688" r="229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381033" y="5835074"/>
            <a:ext cx="5878267" cy="3423226"/>
          </a:xfrm>
          <a:prstGeom prst="rect">
            <a:avLst/>
          </a:prstGeom>
        </p:spPr>
      </p:pic>
      <p:pic>
        <p:nvPicPr>
          <p:cNvPr id="4" name="Picture 4"/>
          <p:cNvPicPr>
            <a:picLocks noChangeAspect="1"/>
          </p:cNvPicPr>
          <p:nvPr/>
        </p:nvPicPr>
        <p:blipFill>
          <a:blip r:embed="rId4"/>
          <a:srcRect/>
          <a:stretch>
            <a:fillRect/>
          </a:stretch>
        </p:blipFill>
        <p:spPr>
          <a:xfrm>
            <a:off x="6211782" y="4123461"/>
            <a:ext cx="5864436" cy="3423226"/>
          </a:xfrm>
          <a:prstGeom prst="rect">
            <a:avLst/>
          </a:prstGeom>
        </p:spPr>
      </p:pic>
      <p:sp>
        <p:nvSpPr>
          <p:cNvPr id="5" name="TextBox 5"/>
          <p:cNvSpPr txBox="1"/>
          <p:nvPr/>
        </p:nvSpPr>
        <p:spPr>
          <a:xfrm>
            <a:off x="1856252" y="1086802"/>
            <a:ext cx="14575496"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FFFFF"/>
                </a:solidFill>
                <a:latin typeface="Agrandir Wide Medium Bold"/>
              </a:rPr>
              <a:t>Tampilan Website</a:t>
            </a:r>
          </a:p>
        </p:txBody>
      </p:sp>
      <p:sp>
        <p:nvSpPr>
          <p:cNvPr id="6" name="TextBox 6"/>
          <p:cNvSpPr txBox="1"/>
          <p:nvPr/>
        </p:nvSpPr>
        <p:spPr>
          <a:xfrm>
            <a:off x="14496444" y="618173"/>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pic>
        <p:nvPicPr>
          <p:cNvPr id="7" name="Picture 7"/>
          <p:cNvPicPr>
            <a:picLocks noChangeAspect="1"/>
          </p:cNvPicPr>
          <p:nvPr/>
        </p:nvPicPr>
        <p:blipFill>
          <a:blip r:embed="rId5"/>
          <a:srcRect/>
          <a:stretch>
            <a:fillRect/>
          </a:stretch>
        </p:blipFill>
        <p:spPr>
          <a:xfrm>
            <a:off x="1856252" y="2769158"/>
            <a:ext cx="5864436" cy="33933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1688" r="229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398845" y="5833359"/>
            <a:ext cx="5860455" cy="3424941"/>
          </a:xfrm>
          <a:prstGeom prst="rect">
            <a:avLst/>
          </a:prstGeom>
        </p:spPr>
      </p:pic>
      <p:sp>
        <p:nvSpPr>
          <p:cNvPr id="4" name="TextBox 4"/>
          <p:cNvSpPr txBox="1"/>
          <p:nvPr/>
        </p:nvSpPr>
        <p:spPr>
          <a:xfrm>
            <a:off x="1856252" y="1086802"/>
            <a:ext cx="14575496"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FFFFF"/>
                </a:solidFill>
                <a:latin typeface="Agrandir Wide Medium Bold"/>
              </a:rPr>
              <a:t>Tampilan Website</a:t>
            </a:r>
          </a:p>
        </p:txBody>
      </p:sp>
      <p:sp>
        <p:nvSpPr>
          <p:cNvPr id="5" name="TextBox 5"/>
          <p:cNvSpPr txBox="1"/>
          <p:nvPr/>
        </p:nvSpPr>
        <p:spPr>
          <a:xfrm>
            <a:off x="14496444" y="618173"/>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pic>
        <p:nvPicPr>
          <p:cNvPr id="6" name="Picture 6"/>
          <p:cNvPicPr>
            <a:picLocks noChangeAspect="1"/>
          </p:cNvPicPr>
          <p:nvPr/>
        </p:nvPicPr>
        <p:blipFill>
          <a:blip r:embed="rId4"/>
          <a:srcRect/>
          <a:stretch>
            <a:fillRect/>
          </a:stretch>
        </p:blipFill>
        <p:spPr>
          <a:xfrm>
            <a:off x="6211782" y="4486964"/>
            <a:ext cx="5864436" cy="3424941"/>
          </a:xfrm>
          <a:prstGeom prst="rect">
            <a:avLst/>
          </a:prstGeom>
        </p:spPr>
      </p:pic>
      <p:pic>
        <p:nvPicPr>
          <p:cNvPr id="7" name="Picture 7"/>
          <p:cNvPicPr>
            <a:picLocks noChangeAspect="1"/>
          </p:cNvPicPr>
          <p:nvPr/>
        </p:nvPicPr>
        <p:blipFill>
          <a:blip r:embed="rId5"/>
          <a:srcRect r="3355"/>
          <a:stretch>
            <a:fillRect/>
          </a:stretch>
        </p:blipFill>
        <p:spPr>
          <a:xfrm>
            <a:off x="1856252" y="2774494"/>
            <a:ext cx="5864436" cy="342494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1688" r="229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1398845" y="5863231"/>
            <a:ext cx="5860455" cy="3395069"/>
          </a:xfrm>
          <a:prstGeom prst="rect">
            <a:avLst/>
          </a:prstGeom>
        </p:spPr>
      </p:pic>
      <p:pic>
        <p:nvPicPr>
          <p:cNvPr id="4" name="Picture 4"/>
          <p:cNvPicPr>
            <a:picLocks noChangeAspect="1"/>
          </p:cNvPicPr>
          <p:nvPr/>
        </p:nvPicPr>
        <p:blipFill>
          <a:blip r:embed="rId4"/>
          <a:srcRect r="766"/>
          <a:stretch>
            <a:fillRect/>
          </a:stretch>
        </p:blipFill>
        <p:spPr>
          <a:xfrm>
            <a:off x="6208336" y="4150760"/>
            <a:ext cx="5826295" cy="3424941"/>
          </a:xfrm>
          <a:prstGeom prst="rect">
            <a:avLst/>
          </a:prstGeom>
        </p:spPr>
      </p:pic>
      <p:pic>
        <p:nvPicPr>
          <p:cNvPr id="5" name="Picture 5"/>
          <p:cNvPicPr>
            <a:picLocks noChangeAspect="1"/>
          </p:cNvPicPr>
          <p:nvPr/>
        </p:nvPicPr>
        <p:blipFill>
          <a:blip r:embed="rId5"/>
          <a:srcRect t="11977"/>
          <a:stretch>
            <a:fillRect/>
          </a:stretch>
        </p:blipFill>
        <p:spPr>
          <a:xfrm>
            <a:off x="1856252" y="2927622"/>
            <a:ext cx="5860455" cy="3410005"/>
          </a:xfrm>
          <a:prstGeom prst="rect">
            <a:avLst/>
          </a:prstGeom>
        </p:spPr>
      </p:pic>
      <p:sp>
        <p:nvSpPr>
          <p:cNvPr id="6" name="TextBox 6"/>
          <p:cNvSpPr txBox="1"/>
          <p:nvPr/>
        </p:nvSpPr>
        <p:spPr>
          <a:xfrm>
            <a:off x="1856252" y="1086802"/>
            <a:ext cx="14575496" cy="1247775"/>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FFFFF"/>
                </a:solidFill>
                <a:latin typeface="Agrandir Wide Medium Bold"/>
              </a:rPr>
              <a:t>Tampilan Website</a:t>
            </a:r>
          </a:p>
        </p:txBody>
      </p:sp>
      <p:sp>
        <p:nvSpPr>
          <p:cNvPr id="7" name="TextBox 7"/>
          <p:cNvSpPr txBox="1"/>
          <p:nvPr/>
        </p:nvSpPr>
        <p:spPr>
          <a:xfrm>
            <a:off x="14496444" y="618173"/>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578170">
            <a:off x="-3957508" y="2320196"/>
            <a:ext cx="18300533" cy="17248253"/>
          </a:xfrm>
          <a:prstGeom prst="rect">
            <a:avLst/>
          </a:prstGeom>
        </p:spPr>
      </p:pic>
      <p:pic>
        <p:nvPicPr>
          <p:cNvPr id="3" name="Picture 3"/>
          <p:cNvPicPr>
            <a:picLocks noChangeAspect="1"/>
          </p:cNvPicPr>
          <p:nvPr/>
        </p:nvPicPr>
        <p:blipFill>
          <a:blip r:embed="rId2"/>
          <a:srcRect/>
          <a:stretch>
            <a:fillRect/>
          </a:stretch>
        </p:blipFill>
        <p:spPr>
          <a:xfrm rot="-5400000">
            <a:off x="1145513" y="-9934358"/>
            <a:ext cx="18300533" cy="17248253"/>
          </a:xfrm>
          <a:prstGeom prst="rect">
            <a:avLst/>
          </a:prstGeom>
        </p:spPr>
      </p:pic>
      <p:grpSp>
        <p:nvGrpSpPr>
          <p:cNvPr id="4" name="Group 4"/>
          <p:cNvGrpSpPr/>
          <p:nvPr/>
        </p:nvGrpSpPr>
        <p:grpSpPr>
          <a:xfrm>
            <a:off x="1446620" y="2303300"/>
            <a:ext cx="15394761" cy="3956816"/>
            <a:chOff x="0" y="-238125"/>
            <a:chExt cx="20526348" cy="5275753"/>
          </a:xfrm>
        </p:grpSpPr>
        <p:sp>
          <p:nvSpPr>
            <p:cNvPr id="5" name="TextBox 5"/>
            <p:cNvSpPr txBox="1"/>
            <p:nvPr/>
          </p:nvSpPr>
          <p:spPr>
            <a:xfrm>
              <a:off x="0" y="-238125"/>
              <a:ext cx="20526348" cy="3442482"/>
            </a:xfrm>
            <a:prstGeom prst="rect">
              <a:avLst/>
            </a:prstGeom>
          </p:spPr>
          <p:txBody>
            <a:bodyPr lIns="0" tIns="0" rIns="0" bIns="0" rtlCol="0" anchor="t">
              <a:spAutoFit/>
            </a:bodyPr>
            <a:lstStyle/>
            <a:p>
              <a:pPr algn="ctr">
                <a:lnSpc>
                  <a:spcPts val="10199"/>
                </a:lnSpc>
              </a:pPr>
              <a:r>
                <a:rPr lang="en-US" sz="8499" dirty="0">
                  <a:solidFill>
                    <a:srgbClr val="FFFFFF"/>
                  </a:solidFill>
                  <a:latin typeface="Agrandir Wide Medium Bold"/>
                </a:rPr>
                <a:t>Link </a:t>
              </a:r>
            </a:p>
            <a:p>
              <a:pPr algn="ctr">
                <a:lnSpc>
                  <a:spcPts val="10199"/>
                </a:lnSpc>
              </a:pPr>
              <a:r>
                <a:rPr lang="en-US" sz="8499" dirty="0" err="1">
                  <a:solidFill>
                    <a:srgbClr val="FFFFFF"/>
                  </a:solidFill>
                  <a:latin typeface="Agrandir Wide Medium Bold"/>
                </a:rPr>
                <a:t>Webstie</a:t>
              </a:r>
              <a:r>
                <a:rPr lang="en-US" sz="8499" dirty="0">
                  <a:solidFill>
                    <a:srgbClr val="FFFFFF"/>
                  </a:solidFill>
                  <a:latin typeface="Agrandir Wide Medium Bold"/>
                </a:rPr>
                <a:t> </a:t>
              </a:r>
              <a:r>
                <a:rPr lang="en-US" sz="8499" dirty="0">
                  <a:solidFill>
                    <a:srgbClr val="FD3205"/>
                  </a:solidFill>
                  <a:latin typeface="Agrandir Wide Medium Bold"/>
                </a:rPr>
                <a:t>SUS</a:t>
              </a:r>
              <a:r>
                <a:rPr lang="en-US" sz="8499" dirty="0">
                  <a:solidFill>
                    <a:schemeClr val="bg1"/>
                  </a:solidFill>
                  <a:latin typeface="Agrandir Wide Medium Bold"/>
                </a:rPr>
                <a:t>TECH</a:t>
              </a:r>
              <a:r>
                <a:rPr lang="en-US" sz="8499" dirty="0">
                  <a:solidFill>
                    <a:srgbClr val="FFFFFF"/>
                  </a:solidFill>
                  <a:latin typeface="Agrandir Wide Medium Bold"/>
                </a:rPr>
                <a:t> :</a:t>
              </a:r>
            </a:p>
          </p:txBody>
        </p:sp>
        <p:sp>
          <p:nvSpPr>
            <p:cNvPr id="6" name="TextBox 6"/>
            <p:cNvSpPr txBox="1"/>
            <p:nvPr/>
          </p:nvSpPr>
          <p:spPr>
            <a:xfrm>
              <a:off x="0" y="4273510"/>
              <a:ext cx="20526348" cy="764118"/>
            </a:xfrm>
            <a:prstGeom prst="rect">
              <a:avLst/>
            </a:prstGeom>
          </p:spPr>
          <p:txBody>
            <a:bodyPr lIns="0" tIns="0" rIns="0" bIns="0" rtlCol="0" anchor="t">
              <a:spAutoFit/>
            </a:bodyPr>
            <a:lstStyle/>
            <a:p>
              <a:pPr algn="ctr">
                <a:lnSpc>
                  <a:spcPts val="4899"/>
                </a:lnSpc>
              </a:pPr>
              <a:r>
                <a:rPr lang="en-US" sz="3499">
                  <a:solidFill>
                    <a:srgbClr val="FFFFFF"/>
                  </a:solidFill>
                  <a:latin typeface="Now"/>
                </a:rPr>
                <a:t>https://sustech.techome.repl.co/</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326" b="16038"/>
          <a:stretch>
            <a:fillRect/>
          </a:stretch>
        </p:blipFill>
        <p:spPr>
          <a:xfrm>
            <a:off x="-9264767" y="0"/>
            <a:ext cx="16137436" cy="10287000"/>
          </a:xfrm>
          <a:prstGeom prst="rect">
            <a:avLst/>
          </a:prstGeom>
        </p:spPr>
      </p:pic>
      <p:sp>
        <p:nvSpPr>
          <p:cNvPr id="3" name="TextBox 3"/>
          <p:cNvSpPr txBox="1"/>
          <p:nvPr/>
        </p:nvSpPr>
        <p:spPr>
          <a:xfrm>
            <a:off x="882697" y="601663"/>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grpSp>
        <p:nvGrpSpPr>
          <p:cNvPr id="4" name="Group 4"/>
          <p:cNvGrpSpPr/>
          <p:nvPr/>
        </p:nvGrpSpPr>
        <p:grpSpPr>
          <a:xfrm>
            <a:off x="1028700" y="3687532"/>
            <a:ext cx="16230600" cy="3778221"/>
            <a:chOff x="0" y="0"/>
            <a:chExt cx="21640800" cy="5037627"/>
          </a:xfrm>
        </p:grpSpPr>
        <p:sp>
          <p:nvSpPr>
            <p:cNvPr id="5" name="TextBox 5"/>
            <p:cNvSpPr txBox="1"/>
            <p:nvPr/>
          </p:nvSpPr>
          <p:spPr>
            <a:xfrm>
              <a:off x="0" y="-238125"/>
              <a:ext cx="21640800" cy="3667125"/>
            </a:xfrm>
            <a:prstGeom prst="rect">
              <a:avLst/>
            </a:prstGeom>
          </p:spPr>
          <p:txBody>
            <a:bodyPr lIns="0" tIns="0" rIns="0" bIns="0" rtlCol="0" anchor="t">
              <a:spAutoFit/>
            </a:bodyPr>
            <a:lstStyle/>
            <a:p>
              <a:pPr algn="ctr">
                <a:lnSpc>
                  <a:spcPts val="10199"/>
                </a:lnSpc>
              </a:pPr>
              <a:r>
                <a:rPr lang="en-US" sz="8499">
                  <a:solidFill>
                    <a:srgbClr val="FFFFFF"/>
                  </a:solidFill>
                  <a:latin typeface="Agrandir Wide Medium Bold"/>
                </a:rPr>
                <a:t>Thank Your for Your Attention !</a:t>
              </a:r>
            </a:p>
          </p:txBody>
        </p:sp>
        <p:sp>
          <p:nvSpPr>
            <p:cNvPr id="6" name="TextBox 6"/>
            <p:cNvSpPr txBox="1"/>
            <p:nvPr/>
          </p:nvSpPr>
          <p:spPr>
            <a:xfrm>
              <a:off x="0" y="4273510"/>
              <a:ext cx="21640800" cy="764118"/>
            </a:xfrm>
            <a:prstGeom prst="rect">
              <a:avLst/>
            </a:prstGeom>
          </p:spPr>
          <p:txBody>
            <a:bodyPr lIns="0" tIns="0" rIns="0" bIns="0" rtlCol="0" anchor="t">
              <a:spAutoFit/>
            </a:bodyPr>
            <a:lstStyle/>
            <a:p>
              <a:pPr algn="ctr">
                <a:lnSpc>
                  <a:spcPts val="48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5750" t="79239" r="12632" b="1899"/>
          <a:stretch>
            <a:fillRect/>
          </a:stretch>
        </p:blipFill>
        <p:spPr>
          <a:xfrm>
            <a:off x="-228600" y="-275658"/>
            <a:ext cx="16686973" cy="4814229"/>
          </a:xfrm>
          <a:prstGeom prst="rect">
            <a:avLst/>
          </a:prstGeom>
        </p:spPr>
      </p:pic>
      <p:grpSp>
        <p:nvGrpSpPr>
          <p:cNvPr id="3" name="Group 3"/>
          <p:cNvGrpSpPr>
            <a:grpSpLocks noChangeAspect="1"/>
          </p:cNvGrpSpPr>
          <p:nvPr/>
        </p:nvGrpSpPr>
        <p:grpSpPr>
          <a:xfrm>
            <a:off x="4018062" y="3388975"/>
            <a:ext cx="3509064" cy="350904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496" t="-14197" r="-3744" b="-139333"/>
              </a:stretch>
            </a:blipFill>
          </p:spPr>
        </p:sp>
      </p:grpSp>
      <p:grpSp>
        <p:nvGrpSpPr>
          <p:cNvPr id="5" name="Group 5"/>
          <p:cNvGrpSpPr>
            <a:grpSpLocks noChangeAspect="1"/>
          </p:cNvGrpSpPr>
          <p:nvPr/>
        </p:nvGrpSpPr>
        <p:grpSpPr>
          <a:xfrm>
            <a:off x="10136282" y="3388975"/>
            <a:ext cx="3509064" cy="350904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832" t="-5496" r="-1697" b="-134369"/>
              </a:stretch>
            </a:blipFill>
          </p:spPr>
        </p:sp>
      </p:grpSp>
      <p:sp>
        <p:nvSpPr>
          <p:cNvPr id="7" name="TextBox 7"/>
          <p:cNvSpPr txBox="1"/>
          <p:nvPr/>
        </p:nvSpPr>
        <p:spPr>
          <a:xfrm>
            <a:off x="7041579" y="1262940"/>
            <a:ext cx="4204841" cy="1209675"/>
          </a:xfrm>
          <a:prstGeom prst="rect">
            <a:avLst/>
          </a:prstGeom>
        </p:spPr>
        <p:txBody>
          <a:bodyPr lIns="0" tIns="0" rIns="0" bIns="0" rtlCol="0" anchor="t">
            <a:spAutoFit/>
          </a:bodyPr>
          <a:lstStyle/>
          <a:p>
            <a:pPr algn="ctr">
              <a:lnSpc>
                <a:spcPts val="8400"/>
              </a:lnSpc>
              <a:spcBef>
                <a:spcPct val="0"/>
              </a:spcBef>
            </a:pPr>
            <a:r>
              <a:rPr lang="en-US" sz="6000">
                <a:solidFill>
                  <a:srgbClr val="5271FF"/>
                </a:solidFill>
                <a:latin typeface="Agrandir Wide Medium Bold"/>
              </a:rPr>
              <a:t>Tech</a:t>
            </a:r>
            <a:r>
              <a:rPr lang="en-US" sz="6000">
                <a:solidFill>
                  <a:srgbClr val="5CE1E6"/>
                </a:solidFill>
                <a:latin typeface="Agrandir Wide Medium Bold"/>
              </a:rPr>
              <a:t>ome</a:t>
            </a:r>
          </a:p>
        </p:txBody>
      </p:sp>
      <p:sp>
        <p:nvSpPr>
          <p:cNvPr id="8" name="TextBox 8"/>
          <p:cNvSpPr txBox="1"/>
          <p:nvPr/>
        </p:nvSpPr>
        <p:spPr>
          <a:xfrm>
            <a:off x="2815293" y="7123791"/>
            <a:ext cx="5464533" cy="2200275"/>
          </a:xfrm>
          <a:prstGeom prst="rect">
            <a:avLst/>
          </a:prstGeom>
        </p:spPr>
        <p:txBody>
          <a:bodyPr lIns="0" tIns="0" rIns="0" bIns="0" rtlCol="0" anchor="t">
            <a:spAutoFit/>
          </a:bodyPr>
          <a:lstStyle/>
          <a:p>
            <a:pPr algn="ctr">
              <a:lnSpc>
                <a:spcPts val="4200"/>
              </a:lnSpc>
              <a:spcBef>
                <a:spcPct val="0"/>
              </a:spcBef>
            </a:pPr>
            <a:r>
              <a:rPr lang="en-US" sz="3000">
                <a:solidFill>
                  <a:srgbClr val="2A53C5"/>
                </a:solidFill>
                <a:latin typeface="Agrandir Wide Medium"/>
              </a:rPr>
              <a:t>Doan Carlos Embara </a:t>
            </a:r>
          </a:p>
          <a:p>
            <a:pPr algn="ctr">
              <a:lnSpc>
                <a:spcPts val="4200"/>
              </a:lnSpc>
              <a:spcBef>
                <a:spcPct val="0"/>
              </a:spcBef>
            </a:pPr>
            <a:r>
              <a:rPr lang="en-US" sz="3000">
                <a:solidFill>
                  <a:srgbClr val="00C2CB"/>
                </a:solidFill>
                <a:latin typeface="Agrandir Wide Medium"/>
              </a:rPr>
              <a:t>Universitas Diponegoro</a:t>
            </a:r>
          </a:p>
          <a:p>
            <a:pPr algn="ctr">
              <a:lnSpc>
                <a:spcPts val="4200"/>
              </a:lnSpc>
              <a:spcBef>
                <a:spcPct val="0"/>
              </a:spcBef>
            </a:pPr>
            <a:endParaRPr lang="en-US" sz="3000">
              <a:solidFill>
                <a:srgbClr val="00C2CB"/>
              </a:solidFill>
              <a:latin typeface="Agrandir Wide Medium"/>
            </a:endParaRPr>
          </a:p>
          <a:p>
            <a:pPr algn="ctr">
              <a:lnSpc>
                <a:spcPts val="4200"/>
              </a:lnSpc>
              <a:spcBef>
                <a:spcPct val="0"/>
              </a:spcBef>
            </a:pPr>
            <a:endParaRPr lang="en-US" sz="3000">
              <a:solidFill>
                <a:srgbClr val="00C2CB"/>
              </a:solidFill>
              <a:latin typeface="Agrandir Wide Medium"/>
            </a:endParaRPr>
          </a:p>
        </p:txBody>
      </p:sp>
      <p:sp>
        <p:nvSpPr>
          <p:cNvPr id="9" name="TextBox 9"/>
          <p:cNvSpPr txBox="1"/>
          <p:nvPr/>
        </p:nvSpPr>
        <p:spPr>
          <a:xfrm>
            <a:off x="8927869" y="7123791"/>
            <a:ext cx="5925889" cy="1666875"/>
          </a:xfrm>
          <a:prstGeom prst="rect">
            <a:avLst/>
          </a:prstGeom>
        </p:spPr>
        <p:txBody>
          <a:bodyPr lIns="0" tIns="0" rIns="0" bIns="0" rtlCol="0" anchor="t">
            <a:spAutoFit/>
          </a:bodyPr>
          <a:lstStyle/>
          <a:p>
            <a:pPr algn="ctr">
              <a:lnSpc>
                <a:spcPts val="4200"/>
              </a:lnSpc>
              <a:spcBef>
                <a:spcPct val="0"/>
              </a:spcBef>
            </a:pPr>
            <a:r>
              <a:rPr lang="en-US" sz="3000">
                <a:solidFill>
                  <a:srgbClr val="2A53C5"/>
                </a:solidFill>
                <a:latin typeface="Agrandir Wide Medium"/>
              </a:rPr>
              <a:t>George Miracle Theophylus </a:t>
            </a:r>
          </a:p>
          <a:p>
            <a:pPr algn="ctr">
              <a:lnSpc>
                <a:spcPts val="4200"/>
              </a:lnSpc>
              <a:spcBef>
                <a:spcPct val="0"/>
              </a:spcBef>
            </a:pPr>
            <a:r>
              <a:rPr lang="en-US" sz="3000">
                <a:solidFill>
                  <a:srgbClr val="00C2CB"/>
                </a:solidFill>
                <a:latin typeface="Agrandir Wide Medium"/>
              </a:rPr>
              <a:t>Universitas Diponegoro</a:t>
            </a:r>
          </a:p>
          <a:p>
            <a:pPr algn="ctr">
              <a:lnSpc>
                <a:spcPts val="4200"/>
              </a:lnSpc>
              <a:spcBef>
                <a:spcPct val="0"/>
              </a:spcBef>
            </a:pPr>
            <a:endParaRPr lang="en-US" sz="3000">
              <a:solidFill>
                <a:srgbClr val="00C2CB"/>
              </a:solidFill>
              <a:latin typeface="Agrandir Wide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61" b="561"/>
          <a:stretch>
            <a:fillRect/>
          </a:stretch>
        </p:blipFill>
        <p:spPr>
          <a:xfrm>
            <a:off x="0" y="0"/>
            <a:ext cx="182880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5694469" y="-3480626"/>
            <a:ext cx="18300533" cy="17248253"/>
          </a:xfrm>
          <a:prstGeom prst="rect">
            <a:avLst/>
          </a:prstGeom>
        </p:spPr>
      </p:pic>
      <p:grpSp>
        <p:nvGrpSpPr>
          <p:cNvPr id="3" name="Group 3"/>
          <p:cNvGrpSpPr/>
          <p:nvPr/>
        </p:nvGrpSpPr>
        <p:grpSpPr>
          <a:xfrm>
            <a:off x="1028700" y="2349515"/>
            <a:ext cx="16230600" cy="5587971"/>
            <a:chOff x="0" y="0"/>
            <a:chExt cx="21640800" cy="7450627"/>
          </a:xfrm>
        </p:grpSpPr>
        <p:sp>
          <p:nvSpPr>
            <p:cNvPr id="4" name="TextBox 4"/>
            <p:cNvSpPr txBox="1"/>
            <p:nvPr/>
          </p:nvSpPr>
          <p:spPr>
            <a:xfrm>
              <a:off x="0" y="-238125"/>
              <a:ext cx="21640800" cy="1952625"/>
            </a:xfrm>
            <a:prstGeom prst="rect">
              <a:avLst/>
            </a:prstGeom>
          </p:spPr>
          <p:txBody>
            <a:bodyPr lIns="0" tIns="0" rIns="0" bIns="0" rtlCol="0" anchor="t">
              <a:spAutoFit/>
            </a:bodyPr>
            <a:lstStyle/>
            <a:p>
              <a:pPr algn="ctr">
                <a:lnSpc>
                  <a:spcPts val="10199"/>
                </a:lnSpc>
              </a:pPr>
              <a:r>
                <a:rPr lang="en-US" sz="8499">
                  <a:solidFill>
                    <a:srgbClr val="000000"/>
                  </a:solidFill>
                  <a:latin typeface="Agrandir Wide Medium Bold"/>
                </a:rPr>
                <a:t>Latar Belakang</a:t>
              </a:r>
            </a:p>
          </p:txBody>
        </p:sp>
        <p:sp>
          <p:nvSpPr>
            <p:cNvPr id="5" name="TextBox 5"/>
            <p:cNvSpPr txBox="1"/>
            <p:nvPr/>
          </p:nvSpPr>
          <p:spPr>
            <a:xfrm>
              <a:off x="0" y="2559010"/>
              <a:ext cx="21640800" cy="4891618"/>
            </a:xfrm>
            <a:prstGeom prst="rect">
              <a:avLst/>
            </a:prstGeom>
          </p:spPr>
          <p:txBody>
            <a:bodyPr lIns="0" tIns="0" rIns="0" bIns="0" rtlCol="0" anchor="t">
              <a:spAutoFit/>
            </a:bodyPr>
            <a:lstStyle/>
            <a:p>
              <a:pPr>
                <a:lnSpc>
                  <a:spcPts val="4899"/>
                </a:lnSpc>
              </a:pPr>
              <a:r>
                <a:rPr lang="en-US" sz="3499">
                  <a:solidFill>
                    <a:srgbClr val="000000"/>
                  </a:solidFill>
                  <a:latin typeface="Now"/>
                </a:rPr>
                <a:t>Desain web adalah suatu desain tata kelola tampilan konten-konten</a:t>
              </a:r>
            </a:p>
            <a:p>
              <a:pPr>
                <a:lnSpc>
                  <a:spcPts val="4899"/>
                </a:lnSpc>
              </a:pPr>
              <a:r>
                <a:rPr lang="en-US" sz="3499">
                  <a:solidFill>
                    <a:srgbClr val="000000"/>
                  </a:solidFill>
                  <a:latin typeface="Now"/>
                </a:rPr>
                <a:t>pada websiteyang akan ditampilkan kepada client atau penerima informasi melalui world wideweb. Desain web merupakan bagian penting dalam pengembangan suatu website,karena suatu web akan dikatakan berkualitas ketika tidak hanya menonjolkan sisi fungsionalitas melainkan juga sisi seni dan estetika serta user interface dari websiteitu sendiri.</a:t>
              </a:r>
            </a:p>
          </p:txBody>
        </p:sp>
      </p:grpSp>
      <p:sp>
        <p:nvSpPr>
          <p:cNvPr id="6" name="TextBox 6"/>
          <p:cNvSpPr txBox="1"/>
          <p:nvPr/>
        </p:nvSpPr>
        <p:spPr>
          <a:xfrm>
            <a:off x="14496444" y="866775"/>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024774" y="5043540"/>
            <a:ext cx="8247679" cy="3277074"/>
            <a:chOff x="0" y="0"/>
            <a:chExt cx="10996906" cy="4369432"/>
          </a:xfrm>
        </p:grpSpPr>
        <p:sp>
          <p:nvSpPr>
            <p:cNvPr id="3" name="TextBox 3"/>
            <p:cNvSpPr txBox="1"/>
            <p:nvPr/>
          </p:nvSpPr>
          <p:spPr>
            <a:xfrm>
              <a:off x="0" y="2821359"/>
              <a:ext cx="10996906" cy="1548074"/>
            </a:xfrm>
            <a:prstGeom prst="rect">
              <a:avLst/>
            </a:prstGeom>
          </p:spPr>
          <p:txBody>
            <a:bodyPr lIns="0" tIns="0" rIns="0" bIns="0" rtlCol="0" anchor="t">
              <a:spAutoFit/>
            </a:bodyPr>
            <a:lstStyle/>
            <a:p>
              <a:pPr>
                <a:lnSpc>
                  <a:spcPts val="9859"/>
                </a:lnSpc>
              </a:pPr>
              <a:endParaRPr/>
            </a:p>
          </p:txBody>
        </p:sp>
        <p:sp>
          <p:nvSpPr>
            <p:cNvPr id="4" name="TextBox 4"/>
            <p:cNvSpPr txBox="1"/>
            <p:nvPr/>
          </p:nvSpPr>
          <p:spPr>
            <a:xfrm>
              <a:off x="0" y="-142875"/>
              <a:ext cx="10996906" cy="1759702"/>
            </a:xfrm>
            <a:prstGeom prst="rect">
              <a:avLst/>
            </a:prstGeom>
          </p:spPr>
          <p:txBody>
            <a:bodyPr lIns="0" tIns="0" rIns="0" bIns="0" rtlCol="0" anchor="t">
              <a:spAutoFit/>
            </a:bodyPr>
            <a:lstStyle/>
            <a:p>
              <a:pPr>
                <a:lnSpc>
                  <a:spcPts val="11267"/>
                </a:lnSpc>
              </a:pPr>
              <a:endParaRPr/>
            </a:p>
          </p:txBody>
        </p:sp>
      </p:grpSp>
      <p:pic>
        <p:nvPicPr>
          <p:cNvPr id="5" name="Picture 5"/>
          <p:cNvPicPr>
            <a:picLocks noChangeAspect="1"/>
          </p:cNvPicPr>
          <p:nvPr/>
        </p:nvPicPr>
        <p:blipFill>
          <a:blip r:embed="rId2"/>
          <a:srcRect t="25268" r="1409" b="136"/>
          <a:stretch>
            <a:fillRect/>
          </a:stretch>
        </p:blipFill>
        <p:spPr>
          <a:xfrm>
            <a:off x="2931145" y="-9343589"/>
            <a:ext cx="18621375" cy="13279088"/>
          </a:xfrm>
          <a:prstGeom prst="rect">
            <a:avLst/>
          </a:prstGeom>
        </p:spPr>
      </p:pic>
      <p:grpSp>
        <p:nvGrpSpPr>
          <p:cNvPr id="6" name="Group 6"/>
          <p:cNvGrpSpPr/>
          <p:nvPr/>
        </p:nvGrpSpPr>
        <p:grpSpPr>
          <a:xfrm>
            <a:off x="1028700" y="1028700"/>
            <a:ext cx="16230600" cy="9302721"/>
            <a:chOff x="0" y="0"/>
            <a:chExt cx="21640800" cy="12403627"/>
          </a:xfrm>
        </p:grpSpPr>
        <p:sp>
          <p:nvSpPr>
            <p:cNvPr id="7" name="TextBox 7"/>
            <p:cNvSpPr txBox="1"/>
            <p:nvPr/>
          </p:nvSpPr>
          <p:spPr>
            <a:xfrm>
              <a:off x="0" y="-238125"/>
              <a:ext cx="21640800" cy="1952625"/>
            </a:xfrm>
            <a:prstGeom prst="rect">
              <a:avLst/>
            </a:prstGeom>
          </p:spPr>
          <p:txBody>
            <a:bodyPr lIns="0" tIns="0" rIns="0" bIns="0" rtlCol="0" anchor="t">
              <a:spAutoFit/>
            </a:bodyPr>
            <a:lstStyle/>
            <a:p>
              <a:pPr algn="ctr">
                <a:lnSpc>
                  <a:spcPts val="10199"/>
                </a:lnSpc>
              </a:pPr>
              <a:r>
                <a:rPr lang="en-US" sz="8499">
                  <a:solidFill>
                    <a:srgbClr val="FFFFFF"/>
                  </a:solidFill>
                  <a:latin typeface="Agrandir Wide Medium Bold"/>
                </a:rPr>
                <a:t>Tujuan</a:t>
              </a:r>
            </a:p>
          </p:txBody>
        </p:sp>
        <p:sp>
          <p:nvSpPr>
            <p:cNvPr id="8" name="TextBox 8"/>
            <p:cNvSpPr txBox="1"/>
            <p:nvPr/>
          </p:nvSpPr>
          <p:spPr>
            <a:xfrm>
              <a:off x="0" y="2559010"/>
              <a:ext cx="21640800" cy="9844618"/>
            </a:xfrm>
            <a:prstGeom prst="rect">
              <a:avLst/>
            </a:prstGeom>
          </p:spPr>
          <p:txBody>
            <a:bodyPr lIns="0" tIns="0" rIns="0" bIns="0" rtlCol="0" anchor="t">
              <a:spAutoFit/>
            </a:bodyPr>
            <a:lstStyle/>
            <a:p>
              <a:pPr>
                <a:lnSpc>
                  <a:spcPts val="4899"/>
                </a:lnSpc>
              </a:pPr>
              <a:r>
                <a:rPr lang="en-US" sz="3499">
                  <a:solidFill>
                    <a:srgbClr val="FFFFFF"/>
                  </a:solidFill>
                  <a:latin typeface="Now"/>
                </a:rPr>
                <a:t>Web Design bertujuan untuk :</a:t>
              </a:r>
            </a:p>
            <a:p>
              <a:pPr marL="755644" lvl="1" indent="-377822">
                <a:lnSpc>
                  <a:spcPts val="4899"/>
                </a:lnSpc>
                <a:buFont typeface="Arial"/>
                <a:buChar char="•"/>
              </a:pPr>
              <a:r>
                <a:rPr lang="en-US" sz="3499">
                  <a:solidFill>
                    <a:srgbClr val="FFFFFF"/>
                  </a:solidFill>
                  <a:latin typeface="Now"/>
                </a:rPr>
                <a:t>Menggali potensi yang dimiliki khususnya dalam keterampilan design web.</a:t>
              </a:r>
            </a:p>
            <a:p>
              <a:pPr marL="755644" lvl="1" indent="-377822">
                <a:lnSpc>
                  <a:spcPts val="4899"/>
                </a:lnSpc>
                <a:buFont typeface="Arial"/>
                <a:buChar char="•"/>
              </a:pPr>
              <a:r>
                <a:rPr lang="en-US" sz="3499">
                  <a:solidFill>
                    <a:srgbClr val="FFFFFF"/>
                  </a:solidFill>
                  <a:latin typeface="Now"/>
                </a:rPr>
                <a:t>Menunjukan serta menuangkan ide gagasan dan mewujudkan Tujuan Pembangunan Berkelanjutan atau Sustainable Development Goals (SDGs) melalui design web yang website penuh dengan kreatifitas dan tidak kalah dengan negara lain.</a:t>
              </a:r>
            </a:p>
            <a:p>
              <a:pPr marL="755644" lvl="1" indent="-377822">
                <a:lnSpc>
                  <a:spcPts val="4899"/>
                </a:lnSpc>
                <a:buFont typeface="Arial"/>
                <a:buChar char="•"/>
              </a:pPr>
              <a:r>
                <a:rPr lang="en-US" sz="3499">
                  <a:solidFill>
                    <a:srgbClr val="FFFFFF"/>
                  </a:solidFill>
                  <a:latin typeface="Now"/>
                </a:rPr>
                <a:t>Menanamkan, menumbuhkan, dan memupuk jiwa kreatif dan         semangat berkarya dalam Tujuan Pembangunan Berkelanjutan atau      Sustainable Development Goals (SDGs).</a:t>
              </a:r>
            </a:p>
            <a:p>
              <a:pPr>
                <a:lnSpc>
                  <a:spcPts val="4899"/>
                </a:lnSpc>
              </a:pPr>
              <a:endParaRPr lang="en-US" sz="3499">
                <a:solidFill>
                  <a:srgbClr val="FFFFFF"/>
                </a:solidFill>
                <a:latin typeface="Now"/>
              </a:endParaRPr>
            </a:p>
            <a:p>
              <a:pPr>
                <a:lnSpc>
                  <a:spcPts val="4899"/>
                </a:lnSpc>
              </a:pPr>
              <a:endParaRPr lang="en-US" sz="3499">
                <a:solidFill>
                  <a:srgbClr val="FFFFFF"/>
                </a:solidFill>
                <a:latin typeface="Now"/>
              </a:endParaRPr>
            </a:p>
          </p:txBody>
        </p:sp>
      </p:grpSp>
      <p:sp>
        <p:nvSpPr>
          <p:cNvPr id="9" name="TextBox 9"/>
          <p:cNvSpPr txBox="1"/>
          <p:nvPr/>
        </p:nvSpPr>
        <p:spPr>
          <a:xfrm>
            <a:off x="14496444" y="866775"/>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218" r="4544"/>
          <a:stretch>
            <a:fillRect/>
          </a:stretch>
        </p:blipFill>
        <p:spPr>
          <a:xfrm>
            <a:off x="5455382" y="2441411"/>
            <a:ext cx="16305327" cy="16843704"/>
          </a:xfrm>
          <a:prstGeom prst="rect">
            <a:avLst/>
          </a:prstGeom>
        </p:spPr>
      </p:pic>
      <p:grpSp>
        <p:nvGrpSpPr>
          <p:cNvPr id="3" name="Group 3"/>
          <p:cNvGrpSpPr/>
          <p:nvPr/>
        </p:nvGrpSpPr>
        <p:grpSpPr>
          <a:xfrm>
            <a:off x="1028700" y="1107455"/>
            <a:ext cx="16230600" cy="8072090"/>
            <a:chOff x="0" y="0"/>
            <a:chExt cx="21640800" cy="10762787"/>
          </a:xfrm>
        </p:grpSpPr>
        <p:sp>
          <p:nvSpPr>
            <p:cNvPr id="4" name="TextBox 4"/>
            <p:cNvSpPr txBox="1"/>
            <p:nvPr/>
          </p:nvSpPr>
          <p:spPr>
            <a:xfrm>
              <a:off x="0" y="-238125"/>
              <a:ext cx="21640800" cy="1952625"/>
            </a:xfrm>
            <a:prstGeom prst="rect">
              <a:avLst/>
            </a:prstGeom>
          </p:spPr>
          <p:txBody>
            <a:bodyPr lIns="0" tIns="0" rIns="0" bIns="0" rtlCol="0" anchor="t">
              <a:spAutoFit/>
            </a:bodyPr>
            <a:lstStyle/>
            <a:p>
              <a:pPr algn="ctr">
                <a:lnSpc>
                  <a:spcPts val="10199"/>
                </a:lnSpc>
              </a:pPr>
              <a:r>
                <a:rPr lang="en-US" sz="8499">
                  <a:solidFill>
                    <a:srgbClr val="FFFFFF"/>
                  </a:solidFill>
                  <a:latin typeface="Agrandir Wide Medium Bold"/>
                </a:rPr>
                <a:t>Manfaat</a:t>
              </a:r>
            </a:p>
          </p:txBody>
        </p:sp>
        <p:sp>
          <p:nvSpPr>
            <p:cNvPr id="5" name="TextBox 5"/>
            <p:cNvSpPr txBox="1"/>
            <p:nvPr/>
          </p:nvSpPr>
          <p:spPr>
            <a:xfrm>
              <a:off x="0" y="2559010"/>
              <a:ext cx="21640800" cy="8203777"/>
            </a:xfrm>
            <a:prstGeom prst="rect">
              <a:avLst/>
            </a:prstGeom>
          </p:spPr>
          <p:txBody>
            <a:bodyPr lIns="0" tIns="0" rIns="0" bIns="0" rtlCol="0" anchor="t">
              <a:spAutoFit/>
            </a:bodyPr>
            <a:lstStyle/>
            <a:p>
              <a:pPr>
                <a:lnSpc>
                  <a:spcPts val="4899"/>
                </a:lnSpc>
              </a:pPr>
              <a:r>
                <a:rPr lang="en-US" sz="3499">
                  <a:solidFill>
                    <a:srgbClr val="FFFFFF"/>
                  </a:solidFill>
                  <a:latin typeface="Now"/>
                </a:rPr>
                <a:t>Adapun manfaat dari web design mengenai SDGs yang kami beri judul “</a:t>
              </a:r>
              <a:r>
                <a:rPr lang="en-US" sz="3499">
                  <a:solidFill>
                    <a:srgbClr val="F68C00"/>
                  </a:solidFill>
                  <a:latin typeface="Now Bold"/>
                </a:rPr>
                <a:t>SUSTECH</a:t>
              </a:r>
              <a:r>
                <a:rPr lang="en-US" sz="3499">
                  <a:solidFill>
                    <a:srgbClr val="F68C00"/>
                  </a:solidFill>
                  <a:latin typeface="Now"/>
                </a:rPr>
                <a:t> </a:t>
              </a:r>
              <a:r>
                <a:rPr lang="en-US" sz="3499">
                  <a:solidFill>
                    <a:srgbClr val="FFFFFF"/>
                  </a:solidFill>
                  <a:latin typeface="Now"/>
                </a:rPr>
                <a:t>(Sustainable Technologies)” sebagai berikut :</a:t>
              </a:r>
            </a:p>
            <a:p>
              <a:pPr marL="755644" lvl="1" indent="-377822">
                <a:lnSpc>
                  <a:spcPts val="4899"/>
                </a:lnSpc>
                <a:buFont typeface="Arial"/>
                <a:buChar char="•"/>
              </a:pPr>
              <a:r>
                <a:rPr lang="en-US" sz="3499">
                  <a:solidFill>
                    <a:srgbClr val="FFFFFF"/>
                  </a:solidFill>
                  <a:latin typeface="Now"/>
                </a:rPr>
                <a:t>Memberikan pemahaman dan berbagai informasi mengenai pentingnya Tujuan Pembangunan Berkelanjutan atau Sustainable Development Goals (SDGs) bagi para user yang akan melihat website kami.</a:t>
              </a:r>
            </a:p>
            <a:p>
              <a:pPr marL="755644" lvl="1" indent="-377822">
                <a:lnSpc>
                  <a:spcPts val="4899"/>
                </a:lnSpc>
                <a:buFont typeface="Arial"/>
                <a:buChar char="•"/>
              </a:pPr>
              <a:r>
                <a:rPr lang="en-US" sz="3499">
                  <a:solidFill>
                    <a:srgbClr val="FFFFFF"/>
                  </a:solidFill>
                  <a:latin typeface="Now"/>
                </a:rPr>
                <a:t>Menciptakan media atau metode baru dan menarik serta informatif untuk para user untuk memahami pentingnya SDGs untuk menjawab tuntutan kepemimpinan dunia dalam mengatasi kesenjangan sosial dan kemiskinan serta perubahan iklim yang terjadi di dunia.</a:t>
              </a:r>
            </a:p>
          </p:txBody>
        </p:sp>
      </p:grpSp>
      <p:sp>
        <p:nvSpPr>
          <p:cNvPr id="6" name="TextBox 6"/>
          <p:cNvSpPr txBox="1"/>
          <p:nvPr/>
        </p:nvSpPr>
        <p:spPr>
          <a:xfrm>
            <a:off x="14496444" y="866775"/>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1630"/>
          <a:stretch>
            <a:fillRect/>
          </a:stretch>
        </p:blipFill>
        <p:spPr>
          <a:xfrm>
            <a:off x="-2390532" y="-4278204"/>
            <a:ext cx="12183003" cy="11672838"/>
          </a:xfrm>
          <a:prstGeom prst="rect">
            <a:avLst/>
          </a:prstGeom>
        </p:spPr>
      </p:pic>
      <p:grpSp>
        <p:nvGrpSpPr>
          <p:cNvPr id="3" name="Group 3"/>
          <p:cNvGrpSpPr/>
          <p:nvPr/>
        </p:nvGrpSpPr>
        <p:grpSpPr>
          <a:xfrm>
            <a:off x="1028700" y="1417017"/>
            <a:ext cx="16230600" cy="7452965"/>
            <a:chOff x="0" y="0"/>
            <a:chExt cx="21640800" cy="9937287"/>
          </a:xfrm>
        </p:grpSpPr>
        <p:sp>
          <p:nvSpPr>
            <p:cNvPr id="4" name="TextBox 4"/>
            <p:cNvSpPr txBox="1"/>
            <p:nvPr/>
          </p:nvSpPr>
          <p:spPr>
            <a:xfrm>
              <a:off x="0" y="-238125"/>
              <a:ext cx="21640800" cy="1952625"/>
            </a:xfrm>
            <a:prstGeom prst="rect">
              <a:avLst/>
            </a:prstGeom>
          </p:spPr>
          <p:txBody>
            <a:bodyPr lIns="0" tIns="0" rIns="0" bIns="0" rtlCol="0" anchor="t">
              <a:spAutoFit/>
            </a:bodyPr>
            <a:lstStyle/>
            <a:p>
              <a:pPr algn="ctr">
                <a:lnSpc>
                  <a:spcPts val="10199"/>
                </a:lnSpc>
              </a:pPr>
              <a:r>
                <a:rPr lang="en-US" sz="8499">
                  <a:solidFill>
                    <a:srgbClr val="000000"/>
                  </a:solidFill>
                  <a:latin typeface="Agrandir Wide Medium Bold"/>
                </a:rPr>
                <a:t>Solution</a:t>
              </a:r>
            </a:p>
          </p:txBody>
        </p:sp>
        <p:sp>
          <p:nvSpPr>
            <p:cNvPr id="5" name="TextBox 5"/>
            <p:cNvSpPr txBox="1"/>
            <p:nvPr/>
          </p:nvSpPr>
          <p:spPr>
            <a:xfrm>
              <a:off x="0" y="2559010"/>
              <a:ext cx="21640800" cy="7378277"/>
            </a:xfrm>
            <a:prstGeom prst="rect">
              <a:avLst/>
            </a:prstGeom>
          </p:spPr>
          <p:txBody>
            <a:bodyPr lIns="0" tIns="0" rIns="0" bIns="0" rtlCol="0" anchor="t">
              <a:spAutoFit/>
            </a:bodyPr>
            <a:lstStyle/>
            <a:p>
              <a:pPr>
                <a:lnSpc>
                  <a:spcPts val="4899"/>
                </a:lnSpc>
              </a:pPr>
              <a:r>
                <a:rPr lang="en-US" sz="3499">
                  <a:solidFill>
                    <a:srgbClr val="000000"/>
                  </a:solidFill>
                  <a:latin typeface="Now"/>
                </a:rPr>
                <a:t>Solusi yang ditawarkan terkait permasalahan yang muncul pada</a:t>
              </a:r>
            </a:p>
            <a:p>
              <a:pPr>
                <a:lnSpc>
                  <a:spcPts val="4899"/>
                </a:lnSpc>
              </a:pPr>
              <a:r>
                <a:rPr lang="en-US" sz="3499">
                  <a:solidFill>
                    <a:srgbClr val="000000"/>
                  </a:solidFill>
                  <a:latin typeface="Now"/>
                </a:rPr>
                <a:t>SDGs Indonesia adalah edukasi dan pemberian informasi dengan desain website yang lebih informastif dan tiodak kaku beserta menggunakan fitur fitur yang baru dan sesuai dengan topik SDGs.</a:t>
              </a:r>
            </a:p>
            <a:p>
              <a:pPr>
                <a:lnSpc>
                  <a:spcPts val="4899"/>
                </a:lnSpc>
              </a:pPr>
              <a:endParaRPr lang="en-US" sz="3499">
                <a:solidFill>
                  <a:srgbClr val="000000"/>
                </a:solidFill>
                <a:latin typeface="Now"/>
              </a:endParaRPr>
            </a:p>
            <a:p>
              <a:pPr>
                <a:lnSpc>
                  <a:spcPts val="4899"/>
                </a:lnSpc>
              </a:pPr>
              <a:r>
                <a:rPr lang="en-US" sz="3499">
                  <a:solidFill>
                    <a:srgbClr val="F68C00"/>
                  </a:solidFill>
                  <a:latin typeface="Now Bold"/>
                </a:rPr>
                <a:t>SUSTECH</a:t>
              </a:r>
              <a:r>
                <a:rPr lang="en-US" sz="3499">
                  <a:solidFill>
                    <a:srgbClr val="000000"/>
                  </a:solidFill>
                  <a:latin typeface="Now"/>
                </a:rPr>
                <a:t> bertujuan untuk memberikan informasi dan mengenal lebih</a:t>
              </a:r>
            </a:p>
            <a:p>
              <a:pPr>
                <a:lnSpc>
                  <a:spcPts val="4899"/>
                </a:lnSpc>
              </a:pPr>
              <a:r>
                <a:rPr lang="en-US" sz="3499">
                  <a:solidFill>
                    <a:srgbClr val="000000"/>
                  </a:solidFill>
                  <a:latin typeface="Now"/>
                </a:rPr>
                <a:t>dekat antara web design dengan para user dengan interaktif sehingga dapat membantu mereka lebih memahami betapa pentingnya Pembangunan berkelanjutan Indonesia kedepannya.</a:t>
              </a:r>
            </a:p>
          </p:txBody>
        </p:sp>
      </p:grpSp>
      <p:sp>
        <p:nvSpPr>
          <p:cNvPr id="6" name="TextBox 6"/>
          <p:cNvSpPr txBox="1"/>
          <p:nvPr/>
        </p:nvSpPr>
        <p:spPr>
          <a:xfrm>
            <a:off x="14496444" y="899085"/>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024774" y="5043540"/>
            <a:ext cx="8247679" cy="3277074"/>
            <a:chOff x="0" y="0"/>
            <a:chExt cx="10996906" cy="4369432"/>
          </a:xfrm>
        </p:grpSpPr>
        <p:sp>
          <p:nvSpPr>
            <p:cNvPr id="3" name="TextBox 3"/>
            <p:cNvSpPr txBox="1"/>
            <p:nvPr/>
          </p:nvSpPr>
          <p:spPr>
            <a:xfrm>
              <a:off x="0" y="2821359"/>
              <a:ext cx="10996906" cy="1548074"/>
            </a:xfrm>
            <a:prstGeom prst="rect">
              <a:avLst/>
            </a:prstGeom>
          </p:spPr>
          <p:txBody>
            <a:bodyPr lIns="0" tIns="0" rIns="0" bIns="0" rtlCol="0" anchor="t">
              <a:spAutoFit/>
            </a:bodyPr>
            <a:lstStyle/>
            <a:p>
              <a:pPr>
                <a:lnSpc>
                  <a:spcPts val="9859"/>
                </a:lnSpc>
              </a:pPr>
              <a:endParaRPr/>
            </a:p>
          </p:txBody>
        </p:sp>
        <p:sp>
          <p:nvSpPr>
            <p:cNvPr id="4" name="TextBox 4"/>
            <p:cNvSpPr txBox="1"/>
            <p:nvPr/>
          </p:nvSpPr>
          <p:spPr>
            <a:xfrm>
              <a:off x="0" y="-142875"/>
              <a:ext cx="10996906" cy="1759702"/>
            </a:xfrm>
            <a:prstGeom prst="rect">
              <a:avLst/>
            </a:prstGeom>
          </p:spPr>
          <p:txBody>
            <a:bodyPr lIns="0" tIns="0" rIns="0" bIns="0" rtlCol="0" anchor="t">
              <a:spAutoFit/>
            </a:bodyPr>
            <a:lstStyle/>
            <a:p>
              <a:pPr>
                <a:lnSpc>
                  <a:spcPts val="11267"/>
                </a:lnSpc>
              </a:pPr>
              <a:endParaRPr/>
            </a:p>
          </p:txBody>
        </p:sp>
      </p:grpSp>
      <p:pic>
        <p:nvPicPr>
          <p:cNvPr id="5" name="Picture 5"/>
          <p:cNvPicPr>
            <a:picLocks noChangeAspect="1"/>
          </p:cNvPicPr>
          <p:nvPr/>
        </p:nvPicPr>
        <p:blipFill>
          <a:blip r:embed="rId2"/>
          <a:srcRect t="25268" r="1409" b="136"/>
          <a:stretch>
            <a:fillRect/>
          </a:stretch>
        </p:blipFill>
        <p:spPr>
          <a:xfrm>
            <a:off x="2931145" y="-9343589"/>
            <a:ext cx="18621375" cy="13279088"/>
          </a:xfrm>
          <a:prstGeom prst="rect">
            <a:avLst/>
          </a:prstGeom>
        </p:spPr>
      </p:pic>
      <p:grpSp>
        <p:nvGrpSpPr>
          <p:cNvPr id="6" name="Group 6"/>
          <p:cNvGrpSpPr/>
          <p:nvPr/>
        </p:nvGrpSpPr>
        <p:grpSpPr>
          <a:xfrm>
            <a:off x="1028700" y="1053691"/>
            <a:ext cx="16230600" cy="4349721"/>
            <a:chOff x="0" y="0"/>
            <a:chExt cx="21640800" cy="5799627"/>
          </a:xfrm>
        </p:grpSpPr>
        <p:sp>
          <p:nvSpPr>
            <p:cNvPr id="7" name="TextBox 7"/>
            <p:cNvSpPr txBox="1"/>
            <p:nvPr/>
          </p:nvSpPr>
          <p:spPr>
            <a:xfrm>
              <a:off x="0" y="-238125"/>
              <a:ext cx="21640800" cy="1952625"/>
            </a:xfrm>
            <a:prstGeom prst="rect">
              <a:avLst/>
            </a:prstGeom>
          </p:spPr>
          <p:txBody>
            <a:bodyPr lIns="0" tIns="0" rIns="0" bIns="0" rtlCol="0" anchor="t">
              <a:spAutoFit/>
            </a:bodyPr>
            <a:lstStyle/>
            <a:p>
              <a:pPr algn="ctr">
                <a:lnSpc>
                  <a:spcPts val="10199"/>
                </a:lnSpc>
              </a:pPr>
              <a:r>
                <a:rPr lang="en-US" sz="8499">
                  <a:solidFill>
                    <a:srgbClr val="FFFFFF"/>
                  </a:solidFill>
                  <a:latin typeface="Agrandir Wide Medium Bold"/>
                </a:rPr>
                <a:t>Fitur Website</a:t>
              </a:r>
            </a:p>
          </p:txBody>
        </p:sp>
        <p:sp>
          <p:nvSpPr>
            <p:cNvPr id="8" name="TextBox 8"/>
            <p:cNvSpPr txBox="1"/>
            <p:nvPr/>
          </p:nvSpPr>
          <p:spPr>
            <a:xfrm>
              <a:off x="0" y="2559010"/>
              <a:ext cx="21640800" cy="3240618"/>
            </a:xfrm>
            <a:prstGeom prst="rect">
              <a:avLst/>
            </a:prstGeom>
          </p:spPr>
          <p:txBody>
            <a:bodyPr lIns="0" tIns="0" rIns="0" bIns="0" rtlCol="0" anchor="t">
              <a:spAutoFit/>
            </a:bodyPr>
            <a:lstStyle/>
            <a:p>
              <a:pPr>
                <a:lnSpc>
                  <a:spcPts val="4899"/>
                </a:lnSpc>
              </a:pPr>
              <a:endParaRPr/>
            </a:p>
            <a:p>
              <a:pPr>
                <a:lnSpc>
                  <a:spcPts val="4899"/>
                </a:lnSpc>
              </a:pPr>
              <a:endParaRPr/>
            </a:p>
            <a:p>
              <a:pPr>
                <a:lnSpc>
                  <a:spcPts val="4899"/>
                </a:lnSpc>
              </a:pPr>
              <a:endParaRPr/>
            </a:p>
            <a:p>
              <a:pPr>
                <a:lnSpc>
                  <a:spcPts val="4899"/>
                </a:lnSpc>
              </a:pPr>
              <a:endParaRPr/>
            </a:p>
          </p:txBody>
        </p:sp>
      </p:grpSp>
      <p:sp>
        <p:nvSpPr>
          <p:cNvPr id="9" name="TextBox 9"/>
          <p:cNvSpPr txBox="1"/>
          <p:nvPr/>
        </p:nvSpPr>
        <p:spPr>
          <a:xfrm>
            <a:off x="14496444" y="866775"/>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
        <p:nvSpPr>
          <p:cNvPr id="10" name="TextBox 10"/>
          <p:cNvSpPr txBox="1"/>
          <p:nvPr/>
        </p:nvSpPr>
        <p:spPr>
          <a:xfrm>
            <a:off x="6583322" y="4097427"/>
            <a:ext cx="4511755" cy="584263"/>
          </a:xfrm>
          <a:prstGeom prst="rect">
            <a:avLst/>
          </a:prstGeom>
        </p:spPr>
        <p:txBody>
          <a:bodyPr lIns="0" tIns="0" rIns="0" bIns="0" rtlCol="0" anchor="t">
            <a:spAutoFit/>
          </a:bodyPr>
          <a:lstStyle/>
          <a:p>
            <a:pPr algn="ctr">
              <a:lnSpc>
                <a:spcPts val="4968"/>
              </a:lnSpc>
              <a:spcBef>
                <a:spcPct val="0"/>
              </a:spcBef>
            </a:pPr>
            <a:r>
              <a:rPr lang="en-US" sz="3000" dirty="0">
                <a:solidFill>
                  <a:srgbClr val="86EAE9"/>
                </a:solidFill>
                <a:latin typeface="Agrandir Wide Medium Bold"/>
              </a:rPr>
              <a:t>Login &amp; Signup</a:t>
            </a:r>
          </a:p>
        </p:txBody>
      </p:sp>
      <p:sp>
        <p:nvSpPr>
          <p:cNvPr id="11" name="TextBox 11"/>
          <p:cNvSpPr txBox="1"/>
          <p:nvPr/>
        </p:nvSpPr>
        <p:spPr>
          <a:xfrm>
            <a:off x="2590800" y="5770463"/>
            <a:ext cx="11087021" cy="584263"/>
          </a:xfrm>
          <a:prstGeom prst="rect">
            <a:avLst/>
          </a:prstGeom>
        </p:spPr>
        <p:txBody>
          <a:bodyPr wrap="square" lIns="0" tIns="0" rIns="0" bIns="0" rtlCol="0" anchor="t">
            <a:spAutoFit/>
          </a:bodyPr>
          <a:lstStyle/>
          <a:p>
            <a:pPr algn="ctr">
              <a:lnSpc>
                <a:spcPts val="4968"/>
              </a:lnSpc>
              <a:spcBef>
                <a:spcPct val="0"/>
              </a:spcBef>
            </a:pPr>
            <a:r>
              <a:rPr lang="en-US" sz="3000" dirty="0">
                <a:solidFill>
                  <a:srgbClr val="86EAE9"/>
                </a:solidFill>
                <a:latin typeface="Agrandir Wide Medium Bold"/>
              </a:rPr>
              <a:t>Video SDGs pada </a:t>
            </a:r>
            <a:r>
              <a:rPr lang="en-US" sz="3000" dirty="0" err="1">
                <a:solidFill>
                  <a:srgbClr val="86EAE9"/>
                </a:solidFill>
                <a:latin typeface="Agrandir Wide Medium Bold"/>
              </a:rPr>
              <a:t>setiap</a:t>
            </a:r>
            <a:r>
              <a:rPr lang="en-US" sz="3000" dirty="0">
                <a:solidFill>
                  <a:srgbClr val="86EAE9"/>
                </a:solidFill>
                <a:latin typeface="Agrandir Wide Medium Bold"/>
              </a:rPr>
              <a:t> </a:t>
            </a:r>
            <a:r>
              <a:rPr lang="en-US" sz="3000" dirty="0" err="1">
                <a:solidFill>
                  <a:srgbClr val="86EAE9"/>
                </a:solidFill>
                <a:latin typeface="Agrandir Wide Medium Bold"/>
              </a:rPr>
              <a:t>subtema</a:t>
            </a:r>
            <a:endParaRPr lang="en-US" sz="3000" dirty="0">
              <a:solidFill>
                <a:srgbClr val="86EAE9"/>
              </a:solidFill>
              <a:latin typeface="Agrandir Wide Medium Bold"/>
            </a:endParaRPr>
          </a:p>
        </p:txBody>
      </p:sp>
      <p:sp>
        <p:nvSpPr>
          <p:cNvPr id="12" name="TextBox 12"/>
          <p:cNvSpPr txBox="1"/>
          <p:nvPr/>
        </p:nvSpPr>
        <p:spPr>
          <a:xfrm>
            <a:off x="1028741" y="3114251"/>
            <a:ext cx="7810459" cy="584263"/>
          </a:xfrm>
          <a:prstGeom prst="rect">
            <a:avLst/>
          </a:prstGeom>
        </p:spPr>
        <p:txBody>
          <a:bodyPr wrap="square" lIns="0" tIns="0" rIns="0" bIns="0" rtlCol="0" anchor="t">
            <a:spAutoFit/>
          </a:bodyPr>
          <a:lstStyle/>
          <a:p>
            <a:pPr algn="ctr">
              <a:lnSpc>
                <a:spcPts val="4968"/>
              </a:lnSpc>
              <a:spcBef>
                <a:spcPct val="0"/>
              </a:spcBef>
            </a:pPr>
            <a:r>
              <a:rPr lang="en-US" sz="3000" dirty="0" err="1">
                <a:solidFill>
                  <a:srgbClr val="86EAE9"/>
                </a:solidFill>
                <a:latin typeface="Agrandir Wide Medium Bold"/>
              </a:rPr>
              <a:t>Berita</a:t>
            </a:r>
            <a:r>
              <a:rPr lang="en-US" sz="3000" dirty="0">
                <a:solidFill>
                  <a:srgbClr val="86EAE9"/>
                </a:solidFill>
                <a:latin typeface="Agrandir Wide Medium Bold"/>
              </a:rPr>
              <a:t> </a:t>
            </a:r>
            <a:r>
              <a:rPr lang="en-US" sz="3000" dirty="0" err="1">
                <a:solidFill>
                  <a:srgbClr val="86EAE9"/>
                </a:solidFill>
                <a:latin typeface="Agrandir Wide Medium Bold"/>
              </a:rPr>
              <a:t>mengenai</a:t>
            </a:r>
            <a:r>
              <a:rPr lang="en-US" sz="3000" dirty="0">
                <a:solidFill>
                  <a:srgbClr val="86EAE9"/>
                </a:solidFill>
                <a:latin typeface="Agrandir Wide Medium Bold"/>
              </a:rPr>
              <a:t> SDGs</a:t>
            </a:r>
          </a:p>
        </p:txBody>
      </p:sp>
      <p:sp>
        <p:nvSpPr>
          <p:cNvPr id="13" name="TextBox 13"/>
          <p:cNvSpPr txBox="1"/>
          <p:nvPr/>
        </p:nvSpPr>
        <p:spPr>
          <a:xfrm>
            <a:off x="1028700" y="4614915"/>
            <a:ext cx="4996074" cy="584263"/>
          </a:xfrm>
          <a:prstGeom prst="rect">
            <a:avLst/>
          </a:prstGeom>
        </p:spPr>
        <p:txBody>
          <a:bodyPr wrap="square" lIns="0" tIns="0" rIns="0" bIns="0" rtlCol="0" anchor="t">
            <a:spAutoFit/>
          </a:bodyPr>
          <a:lstStyle/>
          <a:p>
            <a:pPr algn="ctr">
              <a:lnSpc>
                <a:spcPts val="4968"/>
              </a:lnSpc>
              <a:spcBef>
                <a:spcPct val="0"/>
              </a:spcBef>
            </a:pPr>
            <a:r>
              <a:rPr lang="en-US" sz="3000" dirty="0">
                <a:solidFill>
                  <a:srgbClr val="2A53C5"/>
                </a:solidFill>
                <a:latin typeface="Agrandir Wide Medium Bold"/>
              </a:rPr>
              <a:t>Slide Header</a:t>
            </a:r>
          </a:p>
        </p:txBody>
      </p:sp>
      <p:sp>
        <p:nvSpPr>
          <p:cNvPr id="14" name="TextBox 14"/>
          <p:cNvSpPr txBox="1"/>
          <p:nvPr/>
        </p:nvSpPr>
        <p:spPr>
          <a:xfrm>
            <a:off x="4015547" y="7954029"/>
            <a:ext cx="2195751" cy="584263"/>
          </a:xfrm>
          <a:prstGeom prst="rect">
            <a:avLst/>
          </a:prstGeom>
        </p:spPr>
        <p:txBody>
          <a:bodyPr lIns="0" tIns="0" rIns="0" bIns="0" rtlCol="0" anchor="t">
            <a:spAutoFit/>
          </a:bodyPr>
          <a:lstStyle/>
          <a:p>
            <a:pPr algn="ctr">
              <a:lnSpc>
                <a:spcPts val="4968"/>
              </a:lnSpc>
              <a:spcBef>
                <a:spcPct val="0"/>
              </a:spcBef>
            </a:pPr>
            <a:r>
              <a:rPr lang="en-US" sz="3000" dirty="0">
                <a:solidFill>
                  <a:srgbClr val="86EAE9"/>
                </a:solidFill>
                <a:latin typeface="Agrandir Wide Medium Bold"/>
              </a:rPr>
              <a:t>Footer</a:t>
            </a:r>
          </a:p>
        </p:txBody>
      </p:sp>
      <p:sp>
        <p:nvSpPr>
          <p:cNvPr id="15" name="TextBox 15"/>
          <p:cNvSpPr txBox="1"/>
          <p:nvPr/>
        </p:nvSpPr>
        <p:spPr>
          <a:xfrm>
            <a:off x="10287503" y="6500841"/>
            <a:ext cx="4483721" cy="584263"/>
          </a:xfrm>
          <a:prstGeom prst="rect">
            <a:avLst/>
          </a:prstGeom>
        </p:spPr>
        <p:txBody>
          <a:bodyPr wrap="square" lIns="0" tIns="0" rIns="0" bIns="0" rtlCol="0" anchor="t">
            <a:spAutoFit/>
          </a:bodyPr>
          <a:lstStyle/>
          <a:p>
            <a:pPr algn="ctr">
              <a:lnSpc>
                <a:spcPts val="4968"/>
              </a:lnSpc>
              <a:spcBef>
                <a:spcPct val="0"/>
              </a:spcBef>
            </a:pPr>
            <a:r>
              <a:rPr lang="en-US" sz="3000" dirty="0" err="1">
                <a:solidFill>
                  <a:srgbClr val="2A53C5"/>
                </a:solidFill>
                <a:latin typeface="Agrandir Wide Medium Bold"/>
              </a:rPr>
              <a:t>Kontak</a:t>
            </a:r>
            <a:r>
              <a:rPr lang="en-US" sz="3000" dirty="0">
                <a:solidFill>
                  <a:srgbClr val="2A53C5"/>
                </a:solidFill>
                <a:latin typeface="Agrandir Wide Medium Bold"/>
              </a:rPr>
              <a:t> Kami</a:t>
            </a:r>
          </a:p>
        </p:txBody>
      </p:sp>
      <p:sp>
        <p:nvSpPr>
          <p:cNvPr id="16" name="TextBox 16"/>
          <p:cNvSpPr txBox="1"/>
          <p:nvPr/>
        </p:nvSpPr>
        <p:spPr>
          <a:xfrm>
            <a:off x="2193046" y="7060994"/>
            <a:ext cx="5481848" cy="584263"/>
          </a:xfrm>
          <a:prstGeom prst="rect">
            <a:avLst/>
          </a:prstGeom>
        </p:spPr>
        <p:txBody>
          <a:bodyPr wrap="square" lIns="0" tIns="0" rIns="0" bIns="0" rtlCol="0" anchor="t">
            <a:spAutoFit/>
          </a:bodyPr>
          <a:lstStyle/>
          <a:p>
            <a:pPr algn="ctr">
              <a:lnSpc>
                <a:spcPts val="4968"/>
              </a:lnSpc>
              <a:spcBef>
                <a:spcPct val="0"/>
              </a:spcBef>
            </a:pPr>
            <a:r>
              <a:rPr lang="en-US" sz="3000" dirty="0" err="1">
                <a:solidFill>
                  <a:srgbClr val="2A53C5"/>
                </a:solidFill>
                <a:latin typeface="Agrandir Wide Medium Bold"/>
              </a:rPr>
              <a:t>Konten</a:t>
            </a:r>
            <a:r>
              <a:rPr lang="en-US" sz="3000" dirty="0">
                <a:solidFill>
                  <a:srgbClr val="2A53C5"/>
                </a:solidFill>
                <a:latin typeface="Agrandir Wide Medium Bold"/>
              </a:rPr>
              <a:t> Website</a:t>
            </a:r>
          </a:p>
        </p:txBody>
      </p:sp>
      <p:sp>
        <p:nvSpPr>
          <p:cNvPr id="17" name="TextBox 17"/>
          <p:cNvSpPr txBox="1"/>
          <p:nvPr/>
        </p:nvSpPr>
        <p:spPr>
          <a:xfrm>
            <a:off x="6024774" y="7415280"/>
            <a:ext cx="10537549" cy="584263"/>
          </a:xfrm>
          <a:prstGeom prst="rect">
            <a:avLst/>
          </a:prstGeom>
        </p:spPr>
        <p:txBody>
          <a:bodyPr wrap="square" lIns="0" tIns="0" rIns="0" bIns="0" rtlCol="0" anchor="t">
            <a:spAutoFit/>
          </a:bodyPr>
          <a:lstStyle/>
          <a:p>
            <a:pPr algn="ctr">
              <a:lnSpc>
                <a:spcPts val="4968"/>
              </a:lnSpc>
              <a:spcBef>
                <a:spcPct val="0"/>
              </a:spcBef>
            </a:pPr>
            <a:r>
              <a:rPr lang="en-US" sz="3000" dirty="0">
                <a:solidFill>
                  <a:srgbClr val="86EAE9"/>
                </a:solidFill>
                <a:latin typeface="Agrandir Wide Medium Bold"/>
              </a:rPr>
              <a:t>Website Section pada Navbar</a:t>
            </a:r>
          </a:p>
        </p:txBody>
      </p:sp>
      <p:sp>
        <p:nvSpPr>
          <p:cNvPr id="18" name="TextBox 18"/>
          <p:cNvSpPr txBox="1"/>
          <p:nvPr/>
        </p:nvSpPr>
        <p:spPr>
          <a:xfrm>
            <a:off x="11020848" y="4614915"/>
            <a:ext cx="4870371" cy="584263"/>
          </a:xfrm>
          <a:prstGeom prst="rect">
            <a:avLst/>
          </a:prstGeom>
        </p:spPr>
        <p:txBody>
          <a:bodyPr lIns="0" tIns="0" rIns="0" bIns="0" rtlCol="0" anchor="t">
            <a:spAutoFit/>
          </a:bodyPr>
          <a:lstStyle/>
          <a:p>
            <a:pPr algn="ctr">
              <a:lnSpc>
                <a:spcPts val="4968"/>
              </a:lnSpc>
              <a:spcBef>
                <a:spcPct val="0"/>
              </a:spcBef>
            </a:pPr>
            <a:r>
              <a:rPr lang="en-US" sz="3000" dirty="0">
                <a:solidFill>
                  <a:srgbClr val="2A53C5"/>
                </a:solidFill>
                <a:latin typeface="Agrandir Wide Medium Bold"/>
              </a:rPr>
              <a:t>Navigation Bar</a:t>
            </a:r>
          </a:p>
        </p:txBody>
      </p:sp>
      <p:sp>
        <p:nvSpPr>
          <p:cNvPr id="19" name="TextBox 19"/>
          <p:cNvSpPr txBox="1"/>
          <p:nvPr/>
        </p:nvSpPr>
        <p:spPr>
          <a:xfrm>
            <a:off x="8348966" y="3161098"/>
            <a:ext cx="7785731" cy="574644"/>
          </a:xfrm>
          <a:prstGeom prst="rect">
            <a:avLst/>
          </a:prstGeom>
        </p:spPr>
        <p:txBody>
          <a:bodyPr wrap="square" lIns="0" tIns="0" rIns="0" bIns="0" rtlCol="0" anchor="t">
            <a:spAutoFit/>
          </a:bodyPr>
          <a:lstStyle/>
          <a:p>
            <a:pPr algn="ctr">
              <a:lnSpc>
                <a:spcPts val="4880"/>
              </a:lnSpc>
              <a:spcBef>
                <a:spcPct val="0"/>
              </a:spcBef>
            </a:pPr>
            <a:r>
              <a:rPr lang="en-US" sz="3000" dirty="0">
                <a:solidFill>
                  <a:srgbClr val="2A53C5"/>
                </a:solidFill>
                <a:latin typeface="Agrandir Wide Medium Bold"/>
              </a:rPr>
              <a:t>Hover Card Description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024774" y="5043540"/>
            <a:ext cx="8247679" cy="3277074"/>
            <a:chOff x="0" y="0"/>
            <a:chExt cx="10996906" cy="4369432"/>
          </a:xfrm>
        </p:grpSpPr>
        <p:sp>
          <p:nvSpPr>
            <p:cNvPr id="3" name="TextBox 3"/>
            <p:cNvSpPr txBox="1"/>
            <p:nvPr/>
          </p:nvSpPr>
          <p:spPr>
            <a:xfrm>
              <a:off x="0" y="2821359"/>
              <a:ext cx="10996906" cy="1548074"/>
            </a:xfrm>
            <a:prstGeom prst="rect">
              <a:avLst/>
            </a:prstGeom>
          </p:spPr>
          <p:txBody>
            <a:bodyPr lIns="0" tIns="0" rIns="0" bIns="0" rtlCol="0" anchor="t">
              <a:spAutoFit/>
            </a:bodyPr>
            <a:lstStyle/>
            <a:p>
              <a:pPr>
                <a:lnSpc>
                  <a:spcPts val="9859"/>
                </a:lnSpc>
              </a:pPr>
              <a:endParaRPr/>
            </a:p>
          </p:txBody>
        </p:sp>
        <p:sp>
          <p:nvSpPr>
            <p:cNvPr id="4" name="TextBox 4"/>
            <p:cNvSpPr txBox="1"/>
            <p:nvPr/>
          </p:nvSpPr>
          <p:spPr>
            <a:xfrm>
              <a:off x="0" y="-142875"/>
              <a:ext cx="10996906" cy="1759702"/>
            </a:xfrm>
            <a:prstGeom prst="rect">
              <a:avLst/>
            </a:prstGeom>
          </p:spPr>
          <p:txBody>
            <a:bodyPr lIns="0" tIns="0" rIns="0" bIns="0" rtlCol="0" anchor="t">
              <a:spAutoFit/>
            </a:bodyPr>
            <a:lstStyle/>
            <a:p>
              <a:pPr>
                <a:lnSpc>
                  <a:spcPts val="11267"/>
                </a:lnSpc>
              </a:pPr>
              <a:endParaRPr/>
            </a:p>
          </p:txBody>
        </p:sp>
      </p:grpSp>
      <p:pic>
        <p:nvPicPr>
          <p:cNvPr id="5" name="Picture 5"/>
          <p:cNvPicPr>
            <a:picLocks noChangeAspect="1"/>
          </p:cNvPicPr>
          <p:nvPr/>
        </p:nvPicPr>
        <p:blipFill>
          <a:blip r:embed="rId2"/>
          <a:srcRect t="25268" r="1409" b="136"/>
          <a:stretch>
            <a:fillRect/>
          </a:stretch>
        </p:blipFill>
        <p:spPr>
          <a:xfrm>
            <a:off x="2931145" y="-9343589"/>
            <a:ext cx="18621375" cy="13279088"/>
          </a:xfrm>
          <a:prstGeom prst="rect">
            <a:avLst/>
          </a:prstGeom>
        </p:spPr>
      </p:pic>
      <p:grpSp>
        <p:nvGrpSpPr>
          <p:cNvPr id="6" name="Group 6"/>
          <p:cNvGrpSpPr/>
          <p:nvPr/>
        </p:nvGrpSpPr>
        <p:grpSpPr>
          <a:xfrm>
            <a:off x="1028700" y="2554354"/>
            <a:ext cx="16230600" cy="4349721"/>
            <a:chOff x="0" y="0"/>
            <a:chExt cx="21640800" cy="5799627"/>
          </a:xfrm>
        </p:grpSpPr>
        <p:sp>
          <p:nvSpPr>
            <p:cNvPr id="7" name="TextBox 7"/>
            <p:cNvSpPr txBox="1"/>
            <p:nvPr/>
          </p:nvSpPr>
          <p:spPr>
            <a:xfrm>
              <a:off x="0" y="-238125"/>
              <a:ext cx="21640800" cy="1952625"/>
            </a:xfrm>
            <a:prstGeom prst="rect">
              <a:avLst/>
            </a:prstGeom>
          </p:spPr>
          <p:txBody>
            <a:bodyPr lIns="0" tIns="0" rIns="0" bIns="0" rtlCol="0" anchor="t">
              <a:spAutoFit/>
            </a:bodyPr>
            <a:lstStyle/>
            <a:p>
              <a:pPr algn="ctr">
                <a:lnSpc>
                  <a:spcPts val="10199"/>
                </a:lnSpc>
              </a:pPr>
              <a:r>
                <a:rPr lang="en-US" sz="8499">
                  <a:solidFill>
                    <a:srgbClr val="FFFFFF"/>
                  </a:solidFill>
                  <a:latin typeface="Agrandir Wide Medium Bold"/>
                </a:rPr>
                <a:t>Teknologi &amp; Platform</a:t>
              </a:r>
            </a:p>
          </p:txBody>
        </p:sp>
        <p:sp>
          <p:nvSpPr>
            <p:cNvPr id="8" name="TextBox 8"/>
            <p:cNvSpPr txBox="1"/>
            <p:nvPr/>
          </p:nvSpPr>
          <p:spPr>
            <a:xfrm>
              <a:off x="0" y="2559010"/>
              <a:ext cx="21640800" cy="3240618"/>
            </a:xfrm>
            <a:prstGeom prst="rect">
              <a:avLst/>
            </a:prstGeom>
          </p:spPr>
          <p:txBody>
            <a:bodyPr lIns="0" tIns="0" rIns="0" bIns="0" rtlCol="0" anchor="t">
              <a:spAutoFit/>
            </a:bodyPr>
            <a:lstStyle/>
            <a:p>
              <a:pPr>
                <a:lnSpc>
                  <a:spcPts val="4899"/>
                </a:lnSpc>
              </a:pPr>
              <a:endParaRPr/>
            </a:p>
            <a:p>
              <a:pPr>
                <a:lnSpc>
                  <a:spcPts val="4899"/>
                </a:lnSpc>
              </a:pPr>
              <a:endParaRPr/>
            </a:p>
            <a:p>
              <a:pPr>
                <a:lnSpc>
                  <a:spcPts val="4899"/>
                </a:lnSpc>
              </a:pPr>
              <a:endParaRPr/>
            </a:p>
            <a:p>
              <a:pPr>
                <a:lnSpc>
                  <a:spcPts val="4899"/>
                </a:lnSpc>
              </a:pPr>
              <a:endParaRPr/>
            </a:p>
          </p:txBody>
        </p:sp>
      </p:grpSp>
      <p:sp>
        <p:nvSpPr>
          <p:cNvPr id="9" name="TextBox 9"/>
          <p:cNvSpPr txBox="1"/>
          <p:nvPr/>
        </p:nvSpPr>
        <p:spPr>
          <a:xfrm>
            <a:off x="14496444" y="866775"/>
            <a:ext cx="2762856" cy="659130"/>
          </a:xfrm>
          <a:prstGeom prst="rect">
            <a:avLst/>
          </a:prstGeom>
        </p:spPr>
        <p:txBody>
          <a:bodyPr lIns="0" tIns="0" rIns="0" bIns="0" rtlCol="0" anchor="t">
            <a:spAutoFit/>
          </a:bodyPr>
          <a:lstStyle/>
          <a:p>
            <a:pPr algn="ctr">
              <a:lnSpc>
                <a:spcPts val="4620"/>
              </a:lnSpc>
              <a:spcBef>
                <a:spcPct val="0"/>
              </a:spcBef>
            </a:pPr>
            <a:r>
              <a:rPr lang="en-US" sz="3300">
                <a:solidFill>
                  <a:srgbClr val="5271FF"/>
                </a:solidFill>
                <a:latin typeface="Agrandir Wide Medium Bold"/>
              </a:rPr>
              <a:t>Tech</a:t>
            </a:r>
            <a:r>
              <a:rPr lang="en-US" sz="3300">
                <a:solidFill>
                  <a:srgbClr val="5CE1E6"/>
                </a:solidFill>
                <a:latin typeface="Agrandir Wide Medium Bold"/>
              </a:rPr>
              <a:t>ome</a:t>
            </a:r>
          </a:p>
        </p:txBody>
      </p:sp>
      <p:sp>
        <p:nvSpPr>
          <p:cNvPr id="10" name="TextBox 10"/>
          <p:cNvSpPr txBox="1"/>
          <p:nvPr/>
        </p:nvSpPr>
        <p:spPr>
          <a:xfrm>
            <a:off x="7522630" y="5029200"/>
            <a:ext cx="3400782" cy="742950"/>
          </a:xfrm>
          <a:prstGeom prst="rect">
            <a:avLst/>
          </a:prstGeom>
        </p:spPr>
        <p:txBody>
          <a:bodyPr lIns="0" tIns="0" rIns="0" bIns="0" rtlCol="0" anchor="t">
            <a:spAutoFit/>
          </a:bodyPr>
          <a:lstStyle/>
          <a:p>
            <a:pPr algn="ctr">
              <a:lnSpc>
                <a:spcPts val="4968"/>
              </a:lnSpc>
              <a:spcBef>
                <a:spcPct val="0"/>
              </a:spcBef>
            </a:pPr>
            <a:r>
              <a:rPr lang="en-US" sz="4140">
                <a:solidFill>
                  <a:srgbClr val="86EAE9"/>
                </a:solidFill>
                <a:latin typeface="Agrandir Wide Medium Bold"/>
              </a:rPr>
              <a:t>Bootstrap</a:t>
            </a:r>
          </a:p>
        </p:txBody>
      </p:sp>
      <p:sp>
        <p:nvSpPr>
          <p:cNvPr id="11" name="TextBox 11"/>
          <p:cNvSpPr txBox="1"/>
          <p:nvPr/>
        </p:nvSpPr>
        <p:spPr>
          <a:xfrm>
            <a:off x="3839710" y="6960375"/>
            <a:ext cx="2969181" cy="742950"/>
          </a:xfrm>
          <a:prstGeom prst="rect">
            <a:avLst/>
          </a:prstGeom>
        </p:spPr>
        <p:txBody>
          <a:bodyPr lIns="0" tIns="0" rIns="0" bIns="0" rtlCol="0" anchor="t">
            <a:spAutoFit/>
          </a:bodyPr>
          <a:lstStyle/>
          <a:p>
            <a:pPr algn="ctr">
              <a:lnSpc>
                <a:spcPts val="4968"/>
              </a:lnSpc>
              <a:spcBef>
                <a:spcPct val="0"/>
              </a:spcBef>
            </a:pPr>
            <a:r>
              <a:rPr lang="en-US" sz="4140">
                <a:solidFill>
                  <a:srgbClr val="86EAE9"/>
                </a:solidFill>
                <a:latin typeface="Agrandir Wide Medium Bold"/>
              </a:rPr>
              <a:t>Replit.co.</a:t>
            </a:r>
          </a:p>
        </p:txBody>
      </p:sp>
      <p:sp>
        <p:nvSpPr>
          <p:cNvPr id="12" name="TextBox 12"/>
          <p:cNvSpPr txBox="1"/>
          <p:nvPr/>
        </p:nvSpPr>
        <p:spPr>
          <a:xfrm>
            <a:off x="2931144" y="4714875"/>
            <a:ext cx="2174255" cy="623569"/>
          </a:xfrm>
          <a:prstGeom prst="rect">
            <a:avLst/>
          </a:prstGeom>
        </p:spPr>
        <p:txBody>
          <a:bodyPr wrap="square" lIns="0" tIns="0" rIns="0" bIns="0" rtlCol="0" anchor="t">
            <a:spAutoFit/>
          </a:bodyPr>
          <a:lstStyle/>
          <a:p>
            <a:pPr algn="ctr">
              <a:lnSpc>
                <a:spcPts val="4968"/>
              </a:lnSpc>
              <a:spcBef>
                <a:spcPct val="0"/>
              </a:spcBef>
            </a:pPr>
            <a:r>
              <a:rPr lang="en-US" sz="4140" dirty="0">
                <a:solidFill>
                  <a:srgbClr val="86EAE9"/>
                </a:solidFill>
                <a:latin typeface="Agrandir Wide Medium Bold"/>
              </a:rPr>
              <a:t>HTML</a:t>
            </a:r>
          </a:p>
        </p:txBody>
      </p:sp>
      <p:sp>
        <p:nvSpPr>
          <p:cNvPr id="13" name="TextBox 13"/>
          <p:cNvSpPr txBox="1"/>
          <p:nvPr/>
        </p:nvSpPr>
        <p:spPr>
          <a:xfrm>
            <a:off x="9668797" y="5939127"/>
            <a:ext cx="3578543" cy="742950"/>
          </a:xfrm>
          <a:prstGeom prst="rect">
            <a:avLst/>
          </a:prstGeom>
        </p:spPr>
        <p:txBody>
          <a:bodyPr lIns="0" tIns="0" rIns="0" bIns="0" rtlCol="0" anchor="t">
            <a:spAutoFit/>
          </a:bodyPr>
          <a:lstStyle/>
          <a:p>
            <a:pPr algn="ctr">
              <a:lnSpc>
                <a:spcPts val="4968"/>
              </a:lnSpc>
              <a:spcBef>
                <a:spcPct val="0"/>
              </a:spcBef>
            </a:pPr>
            <a:r>
              <a:rPr lang="en-US" sz="4140">
                <a:solidFill>
                  <a:srgbClr val="2A53C5"/>
                </a:solidFill>
                <a:latin typeface="Agrandir Wide Medium Bold"/>
              </a:rPr>
              <a:t>Javascript</a:t>
            </a:r>
          </a:p>
        </p:txBody>
      </p:sp>
      <p:sp>
        <p:nvSpPr>
          <p:cNvPr id="14" name="TextBox 14"/>
          <p:cNvSpPr txBox="1"/>
          <p:nvPr/>
        </p:nvSpPr>
        <p:spPr>
          <a:xfrm>
            <a:off x="8357428" y="7589025"/>
            <a:ext cx="5915025" cy="742950"/>
          </a:xfrm>
          <a:prstGeom prst="rect">
            <a:avLst/>
          </a:prstGeom>
        </p:spPr>
        <p:txBody>
          <a:bodyPr lIns="0" tIns="0" rIns="0" bIns="0" rtlCol="0" anchor="t">
            <a:spAutoFit/>
          </a:bodyPr>
          <a:lstStyle/>
          <a:p>
            <a:pPr algn="ctr">
              <a:lnSpc>
                <a:spcPts val="4968"/>
              </a:lnSpc>
              <a:spcBef>
                <a:spcPct val="0"/>
              </a:spcBef>
            </a:pPr>
            <a:r>
              <a:rPr lang="en-US" sz="4140">
                <a:solidFill>
                  <a:srgbClr val="86EAE9"/>
                </a:solidFill>
                <a:latin typeface="Agrandir Wide Medium Bold"/>
              </a:rPr>
              <a:t>Visual Studio Code</a:t>
            </a:r>
          </a:p>
        </p:txBody>
      </p:sp>
      <p:sp>
        <p:nvSpPr>
          <p:cNvPr id="15" name="TextBox 15"/>
          <p:cNvSpPr txBox="1"/>
          <p:nvPr/>
        </p:nvSpPr>
        <p:spPr>
          <a:xfrm>
            <a:off x="13086293" y="5000914"/>
            <a:ext cx="2372320" cy="742950"/>
          </a:xfrm>
          <a:prstGeom prst="rect">
            <a:avLst/>
          </a:prstGeom>
        </p:spPr>
        <p:txBody>
          <a:bodyPr lIns="0" tIns="0" rIns="0" bIns="0" rtlCol="0" anchor="t">
            <a:spAutoFit/>
          </a:bodyPr>
          <a:lstStyle/>
          <a:p>
            <a:pPr algn="ctr">
              <a:lnSpc>
                <a:spcPts val="4968"/>
              </a:lnSpc>
              <a:spcBef>
                <a:spcPct val="0"/>
              </a:spcBef>
            </a:pPr>
            <a:r>
              <a:rPr lang="en-US" sz="4140">
                <a:solidFill>
                  <a:srgbClr val="2A53C5"/>
                </a:solidFill>
                <a:latin typeface="Agrandir Wide Medium Bold"/>
              </a:rPr>
              <a:t>JQuery</a:t>
            </a:r>
          </a:p>
        </p:txBody>
      </p:sp>
      <p:sp>
        <p:nvSpPr>
          <p:cNvPr id="16" name="TextBox 16"/>
          <p:cNvSpPr txBox="1"/>
          <p:nvPr/>
        </p:nvSpPr>
        <p:spPr>
          <a:xfrm>
            <a:off x="5561489" y="5629564"/>
            <a:ext cx="1601311" cy="611386"/>
          </a:xfrm>
          <a:prstGeom prst="rect">
            <a:avLst/>
          </a:prstGeom>
        </p:spPr>
        <p:txBody>
          <a:bodyPr wrap="square" lIns="0" tIns="0" rIns="0" bIns="0" rtlCol="0" anchor="t">
            <a:spAutoFit/>
          </a:bodyPr>
          <a:lstStyle/>
          <a:p>
            <a:pPr algn="ctr">
              <a:lnSpc>
                <a:spcPts val="4880"/>
              </a:lnSpc>
              <a:spcBef>
                <a:spcPct val="0"/>
              </a:spcBef>
            </a:pPr>
            <a:r>
              <a:rPr lang="en-US" sz="4067" dirty="0">
                <a:solidFill>
                  <a:srgbClr val="2A53C5"/>
                </a:solidFill>
                <a:latin typeface="Agrandir Wide Medium Bold"/>
              </a:rPr>
              <a:t>CSS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378</Words>
  <Application>Microsoft Office PowerPoint</Application>
  <PresentationFormat>Custom</PresentationFormat>
  <Paragraphs>67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Now Bold</vt:lpstr>
      <vt:lpstr>Arial</vt:lpstr>
      <vt:lpstr>Agrandir Wide Medium Bold</vt:lpstr>
      <vt:lpstr>Calibri</vt:lpstr>
      <vt:lpstr>Now</vt:lpstr>
      <vt:lpstr>Agrandir Wide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Black Simple Gradients Technology in Business and at Work Technology Presentation</dc:title>
  <cp:lastModifiedBy>Doan Carlos Embara</cp:lastModifiedBy>
  <cp:revision>1</cp:revision>
  <dcterms:created xsi:type="dcterms:W3CDTF">2006-08-16T00:00:00Z</dcterms:created>
  <dcterms:modified xsi:type="dcterms:W3CDTF">2022-10-08T16:30:19Z</dcterms:modified>
  <dc:identifier>DAFDsRr81nI</dc:identifier>
</cp:coreProperties>
</file>